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60" r:id="rId5"/>
    <p:sldId id="259" r:id="rId6"/>
    <p:sldId id="265" r:id="rId7"/>
    <p:sldId id="262" r:id="rId8"/>
    <p:sldId id="263" r:id="rId9"/>
    <p:sldId id="264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7" r:id="rId27"/>
    <p:sldId id="289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3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0951F-F68B-4A01-B36E-2A0C5795E2C6}" type="doc">
      <dgm:prSet loTypeId="urn:microsoft.com/office/officeart/2005/8/layout/pyramid2" loCatId="list" qsTypeId="urn:microsoft.com/office/officeart/2005/8/quickstyle/3d4" qsCatId="3D" csTypeId="urn:microsoft.com/office/officeart/2005/8/colors/accent6_2" csCatId="accent6" phldr="1"/>
      <dgm:spPr/>
    </dgm:pt>
    <dgm:pt modelId="{49252AD1-6F50-4E4F-B505-8C873BB966AD}">
      <dgm:prSet phldrT="[Tekst]" custT="1"/>
      <dgm:spPr/>
      <dgm:t>
        <a:bodyPr/>
        <a:lstStyle/>
        <a:p>
          <a:r>
            <a:rPr lang="pl-PL" sz="2400" b="1" dirty="0" smtClean="0"/>
            <a:t>wykonywanie projektów</a:t>
          </a:r>
          <a:endParaRPr lang="pl-PL" sz="2400" b="1" dirty="0"/>
        </a:p>
      </dgm:t>
    </dgm:pt>
    <dgm:pt modelId="{3E0D489B-82E2-491E-B118-828FDDC5D752}" type="parTrans" cxnId="{64911EC2-FB9D-485B-9790-02C7F946BEA9}">
      <dgm:prSet/>
      <dgm:spPr/>
      <dgm:t>
        <a:bodyPr/>
        <a:lstStyle/>
        <a:p>
          <a:endParaRPr lang="pl-PL"/>
        </a:p>
      </dgm:t>
    </dgm:pt>
    <dgm:pt modelId="{906079C3-3B27-457F-BF46-C63C1B4AB5C8}" type="sibTrans" cxnId="{64911EC2-FB9D-485B-9790-02C7F946BEA9}">
      <dgm:prSet/>
      <dgm:spPr/>
      <dgm:t>
        <a:bodyPr/>
        <a:lstStyle/>
        <a:p>
          <a:endParaRPr lang="pl-PL"/>
        </a:p>
      </dgm:t>
    </dgm:pt>
    <dgm:pt modelId="{5C07F532-4B16-4EE4-959E-EA5B8E3996BB}">
      <dgm:prSet phldrT="[Tekst]" custT="1"/>
      <dgm:spPr/>
      <dgm:t>
        <a:bodyPr/>
        <a:lstStyle/>
        <a:p>
          <a:r>
            <a:rPr lang="pl-PL" sz="2400" b="1" dirty="0" smtClean="0"/>
            <a:t>sporządzanie dokumentacji projektowej</a:t>
          </a:r>
          <a:endParaRPr lang="pl-PL" sz="2400" b="1" dirty="0"/>
        </a:p>
      </dgm:t>
    </dgm:pt>
    <dgm:pt modelId="{A21B22D2-B14A-4B8C-AEED-B21F24ABFEE3}" type="parTrans" cxnId="{55D17B63-7FF6-4476-8CB8-424C53045DD0}">
      <dgm:prSet/>
      <dgm:spPr/>
      <dgm:t>
        <a:bodyPr/>
        <a:lstStyle/>
        <a:p>
          <a:endParaRPr lang="pl-PL"/>
        </a:p>
      </dgm:t>
    </dgm:pt>
    <dgm:pt modelId="{5967BA1E-2026-4461-ABDD-2383C012F1B3}" type="sibTrans" cxnId="{55D17B63-7FF6-4476-8CB8-424C53045DD0}">
      <dgm:prSet/>
      <dgm:spPr/>
      <dgm:t>
        <a:bodyPr/>
        <a:lstStyle/>
        <a:p>
          <a:endParaRPr lang="pl-PL"/>
        </a:p>
      </dgm:t>
    </dgm:pt>
    <dgm:pt modelId="{4CB34C4B-DA78-4A8D-AF2A-539AAB4A8155}">
      <dgm:prSet phldrT="[Tekst]" custT="1"/>
      <dgm:spPr/>
      <dgm:t>
        <a:bodyPr/>
        <a:lstStyle/>
        <a:p>
          <a:r>
            <a:rPr lang="pl-PL" sz="2400" b="1" dirty="0" smtClean="0"/>
            <a:t>obliczanie kosztów realizacji inwestycji budowlanej</a:t>
          </a:r>
          <a:endParaRPr lang="pl-PL" sz="2400" b="1" dirty="0"/>
        </a:p>
      </dgm:t>
    </dgm:pt>
    <dgm:pt modelId="{97FB82BC-825D-4F8E-A1BF-04E7CEE1C161}" type="parTrans" cxnId="{C04DCA91-ED95-4A36-8E6F-30E167451DA2}">
      <dgm:prSet/>
      <dgm:spPr/>
      <dgm:t>
        <a:bodyPr/>
        <a:lstStyle/>
        <a:p>
          <a:endParaRPr lang="pl-PL"/>
        </a:p>
      </dgm:t>
    </dgm:pt>
    <dgm:pt modelId="{BB2B4893-FDE4-4518-8106-F3E3AE38A313}" type="sibTrans" cxnId="{C04DCA91-ED95-4A36-8E6F-30E167451DA2}">
      <dgm:prSet/>
      <dgm:spPr/>
      <dgm:t>
        <a:bodyPr/>
        <a:lstStyle/>
        <a:p>
          <a:endParaRPr lang="pl-PL"/>
        </a:p>
      </dgm:t>
    </dgm:pt>
    <dgm:pt modelId="{0FB32BDA-4FD7-43A9-ACAD-E72BF256DFDE}" type="pres">
      <dgm:prSet presAssocID="{1490951F-F68B-4A01-B36E-2A0C5795E2C6}" presName="compositeShape" presStyleCnt="0">
        <dgm:presLayoutVars>
          <dgm:dir/>
          <dgm:resizeHandles/>
        </dgm:presLayoutVars>
      </dgm:prSet>
      <dgm:spPr/>
    </dgm:pt>
    <dgm:pt modelId="{2E793F80-410C-45DA-B3E5-A7D873C19AA1}" type="pres">
      <dgm:prSet presAssocID="{1490951F-F68B-4A01-B36E-2A0C5795E2C6}" presName="pyramid" presStyleLbl="node1" presStyleIdx="0" presStyleCnt="1"/>
      <dgm:spPr/>
      <dgm:t>
        <a:bodyPr/>
        <a:lstStyle/>
        <a:p>
          <a:endParaRPr lang="pl-PL"/>
        </a:p>
      </dgm:t>
    </dgm:pt>
    <dgm:pt modelId="{D68B5F11-F710-40D5-868E-82E23AC618E2}" type="pres">
      <dgm:prSet presAssocID="{1490951F-F68B-4A01-B36E-2A0C5795E2C6}" presName="theList" presStyleCnt="0"/>
      <dgm:spPr/>
    </dgm:pt>
    <dgm:pt modelId="{5960C37A-19DB-4A40-8034-635DD48F335C}" type="pres">
      <dgm:prSet presAssocID="{49252AD1-6F50-4E4F-B505-8C873BB966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DFF1C-82B5-417B-95E0-FCF12C6C7A66}" type="pres">
      <dgm:prSet presAssocID="{49252AD1-6F50-4E4F-B505-8C873BB966AD}" presName="aSpace" presStyleCnt="0"/>
      <dgm:spPr/>
    </dgm:pt>
    <dgm:pt modelId="{0C19F73B-AD55-4A54-8034-BAB51A364E57}" type="pres">
      <dgm:prSet presAssocID="{5C07F532-4B16-4EE4-959E-EA5B8E3996B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F11DE-960B-432D-BA73-BFD13AAE9AC1}" type="pres">
      <dgm:prSet presAssocID="{5C07F532-4B16-4EE4-959E-EA5B8E3996BB}" presName="aSpace" presStyleCnt="0"/>
      <dgm:spPr/>
    </dgm:pt>
    <dgm:pt modelId="{688855DE-8B0E-433A-90E7-8687F5D87EA5}" type="pres">
      <dgm:prSet presAssocID="{4CB34C4B-DA78-4A8D-AF2A-539AAB4A815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BF115-0E29-475A-B789-09E4BFF06B16}" type="pres">
      <dgm:prSet presAssocID="{4CB34C4B-DA78-4A8D-AF2A-539AAB4A8155}" presName="aSpace" presStyleCnt="0"/>
      <dgm:spPr/>
    </dgm:pt>
  </dgm:ptLst>
  <dgm:cxnLst>
    <dgm:cxn modelId="{342FBD5E-8BD8-4567-9345-DEDD77ACCF3B}" type="presOf" srcId="{4CB34C4B-DA78-4A8D-AF2A-539AAB4A8155}" destId="{688855DE-8B0E-433A-90E7-8687F5D87EA5}" srcOrd="0" destOrd="0" presId="urn:microsoft.com/office/officeart/2005/8/layout/pyramid2"/>
    <dgm:cxn modelId="{C04DCA91-ED95-4A36-8E6F-30E167451DA2}" srcId="{1490951F-F68B-4A01-B36E-2A0C5795E2C6}" destId="{4CB34C4B-DA78-4A8D-AF2A-539AAB4A8155}" srcOrd="2" destOrd="0" parTransId="{97FB82BC-825D-4F8E-A1BF-04E7CEE1C161}" sibTransId="{BB2B4893-FDE4-4518-8106-F3E3AE38A313}"/>
    <dgm:cxn modelId="{C52DE53C-8C47-4F1F-AA58-459D2954B47A}" type="presOf" srcId="{5C07F532-4B16-4EE4-959E-EA5B8E3996BB}" destId="{0C19F73B-AD55-4A54-8034-BAB51A364E57}" srcOrd="0" destOrd="0" presId="urn:microsoft.com/office/officeart/2005/8/layout/pyramid2"/>
    <dgm:cxn modelId="{64911EC2-FB9D-485B-9790-02C7F946BEA9}" srcId="{1490951F-F68B-4A01-B36E-2A0C5795E2C6}" destId="{49252AD1-6F50-4E4F-B505-8C873BB966AD}" srcOrd="0" destOrd="0" parTransId="{3E0D489B-82E2-491E-B118-828FDDC5D752}" sibTransId="{906079C3-3B27-457F-BF46-C63C1B4AB5C8}"/>
    <dgm:cxn modelId="{7F00E9A2-9181-4B49-BE44-3D66D7D3DC13}" type="presOf" srcId="{49252AD1-6F50-4E4F-B505-8C873BB966AD}" destId="{5960C37A-19DB-4A40-8034-635DD48F335C}" srcOrd="0" destOrd="0" presId="urn:microsoft.com/office/officeart/2005/8/layout/pyramid2"/>
    <dgm:cxn modelId="{A1D01D96-F444-42F3-BA64-ADC662F2AB69}" type="presOf" srcId="{1490951F-F68B-4A01-B36E-2A0C5795E2C6}" destId="{0FB32BDA-4FD7-43A9-ACAD-E72BF256DFDE}" srcOrd="0" destOrd="0" presId="urn:microsoft.com/office/officeart/2005/8/layout/pyramid2"/>
    <dgm:cxn modelId="{55D17B63-7FF6-4476-8CB8-424C53045DD0}" srcId="{1490951F-F68B-4A01-B36E-2A0C5795E2C6}" destId="{5C07F532-4B16-4EE4-959E-EA5B8E3996BB}" srcOrd="1" destOrd="0" parTransId="{A21B22D2-B14A-4B8C-AEED-B21F24ABFEE3}" sibTransId="{5967BA1E-2026-4461-ABDD-2383C012F1B3}"/>
    <dgm:cxn modelId="{A58AB1F3-8F07-44BC-81F1-21E5C3F83754}" type="presParOf" srcId="{0FB32BDA-4FD7-43A9-ACAD-E72BF256DFDE}" destId="{2E793F80-410C-45DA-B3E5-A7D873C19AA1}" srcOrd="0" destOrd="0" presId="urn:microsoft.com/office/officeart/2005/8/layout/pyramid2"/>
    <dgm:cxn modelId="{CD452061-8A9C-4E8B-8D9F-DE5E1F8C1235}" type="presParOf" srcId="{0FB32BDA-4FD7-43A9-ACAD-E72BF256DFDE}" destId="{D68B5F11-F710-40D5-868E-82E23AC618E2}" srcOrd="1" destOrd="0" presId="urn:microsoft.com/office/officeart/2005/8/layout/pyramid2"/>
    <dgm:cxn modelId="{A32AED5B-FB3B-4DEA-8043-6907F73DD607}" type="presParOf" srcId="{D68B5F11-F710-40D5-868E-82E23AC618E2}" destId="{5960C37A-19DB-4A40-8034-635DD48F335C}" srcOrd="0" destOrd="0" presId="urn:microsoft.com/office/officeart/2005/8/layout/pyramid2"/>
    <dgm:cxn modelId="{8DF722E2-AE2E-4BD0-97B4-ECD201732533}" type="presParOf" srcId="{D68B5F11-F710-40D5-868E-82E23AC618E2}" destId="{046DFF1C-82B5-417B-95E0-FCF12C6C7A66}" srcOrd="1" destOrd="0" presId="urn:microsoft.com/office/officeart/2005/8/layout/pyramid2"/>
    <dgm:cxn modelId="{AB2CE22D-BA0A-4615-8258-089CBFB5D6EA}" type="presParOf" srcId="{D68B5F11-F710-40D5-868E-82E23AC618E2}" destId="{0C19F73B-AD55-4A54-8034-BAB51A364E57}" srcOrd="2" destOrd="0" presId="urn:microsoft.com/office/officeart/2005/8/layout/pyramid2"/>
    <dgm:cxn modelId="{9CCECDE2-7C65-40CC-9F18-B59FBD06CAE6}" type="presParOf" srcId="{D68B5F11-F710-40D5-868E-82E23AC618E2}" destId="{000F11DE-960B-432D-BA73-BFD13AAE9AC1}" srcOrd="3" destOrd="0" presId="urn:microsoft.com/office/officeart/2005/8/layout/pyramid2"/>
    <dgm:cxn modelId="{2A6D4FEF-31D5-44EB-847E-1FE5BE04D79C}" type="presParOf" srcId="{D68B5F11-F710-40D5-868E-82E23AC618E2}" destId="{688855DE-8B0E-433A-90E7-8687F5D87EA5}" srcOrd="4" destOrd="0" presId="urn:microsoft.com/office/officeart/2005/8/layout/pyramid2"/>
    <dgm:cxn modelId="{A4103121-9F90-44EC-8C1A-020D8E4CF837}" type="presParOf" srcId="{D68B5F11-F710-40D5-868E-82E23AC618E2}" destId="{2C6BF115-0E29-475A-B789-09E4BFF06B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BF02D6A-9B0A-4AA4-B868-46E0C61DC756}" type="doc">
      <dgm:prSet loTypeId="urn:microsoft.com/office/officeart/2005/8/layout/list1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70445370-355C-4248-88A2-4942C1C7C64A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</a:rPr>
            <a:t>Wiedza w zakresie nowoczesnych technik budownictwa</a:t>
          </a:r>
          <a:endParaRPr lang="pl-PL" sz="3200" b="1" dirty="0">
            <a:solidFill>
              <a:schemeClr val="tx1"/>
            </a:solidFill>
          </a:endParaRPr>
        </a:p>
      </dgm:t>
    </dgm:pt>
    <dgm:pt modelId="{6FDA0B12-7492-4F8D-A9E3-0ACA8ABCD525}" type="parTrans" cxnId="{9580E165-4FA9-4133-9E9A-E13FA001A03E}">
      <dgm:prSet/>
      <dgm:spPr/>
      <dgm:t>
        <a:bodyPr/>
        <a:lstStyle/>
        <a:p>
          <a:endParaRPr lang="pl-PL"/>
        </a:p>
      </dgm:t>
    </dgm:pt>
    <dgm:pt modelId="{EB1CD4CF-62A2-4B9F-A36C-46EDE5167410}" type="sibTrans" cxnId="{9580E165-4FA9-4133-9E9A-E13FA001A03E}">
      <dgm:prSet/>
      <dgm:spPr/>
      <dgm:t>
        <a:bodyPr/>
        <a:lstStyle/>
        <a:p>
          <a:endParaRPr lang="pl-PL"/>
        </a:p>
      </dgm:t>
    </dgm:pt>
    <dgm:pt modelId="{6BAF16B6-E092-4E6E-8744-62E252D175B7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</a:rPr>
            <a:t>Znajomość języków obcych</a:t>
          </a:r>
          <a:endParaRPr lang="pl-PL" sz="3200" b="1" dirty="0">
            <a:solidFill>
              <a:schemeClr val="tx1"/>
            </a:solidFill>
          </a:endParaRPr>
        </a:p>
      </dgm:t>
    </dgm:pt>
    <dgm:pt modelId="{8002B1F6-B022-4976-8A8A-367F2EBFA279}" type="parTrans" cxnId="{0846B804-AD0C-4E12-AFEC-8160ADAB39E0}">
      <dgm:prSet/>
      <dgm:spPr/>
      <dgm:t>
        <a:bodyPr/>
        <a:lstStyle/>
        <a:p>
          <a:endParaRPr lang="pl-PL"/>
        </a:p>
      </dgm:t>
    </dgm:pt>
    <dgm:pt modelId="{CB4B09EB-D0CE-4C17-AFFB-43DD0CFB2039}" type="sibTrans" cxnId="{0846B804-AD0C-4E12-AFEC-8160ADAB39E0}">
      <dgm:prSet/>
      <dgm:spPr/>
      <dgm:t>
        <a:bodyPr/>
        <a:lstStyle/>
        <a:p>
          <a:endParaRPr lang="pl-PL"/>
        </a:p>
      </dgm:t>
    </dgm:pt>
    <dgm:pt modelId="{1C562C89-0C81-4E57-9F69-986B607183E8}" type="pres">
      <dgm:prSet presAssocID="{7BF02D6A-9B0A-4AA4-B868-46E0C61DC75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3944AFC-56BF-4E23-A72E-8384C7C36407}" type="pres">
      <dgm:prSet presAssocID="{70445370-355C-4248-88A2-4942C1C7C64A}" presName="parentLin" presStyleCnt="0"/>
      <dgm:spPr/>
    </dgm:pt>
    <dgm:pt modelId="{54011881-52DF-4303-BA22-878F8208E763}" type="pres">
      <dgm:prSet presAssocID="{70445370-355C-4248-88A2-4942C1C7C64A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0D7EAE5-8F07-4750-9F98-9C1D0C589C99}" type="pres">
      <dgm:prSet presAssocID="{70445370-355C-4248-88A2-4942C1C7C64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1290969-E9C1-4823-A783-2D521555AAE8}" type="pres">
      <dgm:prSet presAssocID="{70445370-355C-4248-88A2-4942C1C7C64A}" presName="negativeSpace" presStyleCnt="0"/>
      <dgm:spPr/>
    </dgm:pt>
    <dgm:pt modelId="{5D30A75F-69A7-43A3-9699-549749E9D3E0}" type="pres">
      <dgm:prSet presAssocID="{70445370-355C-4248-88A2-4942C1C7C64A}" presName="childText" presStyleLbl="conFgAcc1" presStyleIdx="0" presStyleCnt="2">
        <dgm:presLayoutVars>
          <dgm:bulletEnabled val="1"/>
        </dgm:presLayoutVars>
      </dgm:prSet>
      <dgm:spPr/>
    </dgm:pt>
    <dgm:pt modelId="{335F876E-1A24-4883-901E-5E2A55CAD7E0}" type="pres">
      <dgm:prSet presAssocID="{EB1CD4CF-62A2-4B9F-A36C-46EDE5167410}" presName="spaceBetweenRectangles" presStyleCnt="0"/>
      <dgm:spPr/>
    </dgm:pt>
    <dgm:pt modelId="{471325A6-BD54-4652-9E78-0A0D40831D71}" type="pres">
      <dgm:prSet presAssocID="{6BAF16B6-E092-4E6E-8744-62E252D175B7}" presName="parentLin" presStyleCnt="0"/>
      <dgm:spPr/>
    </dgm:pt>
    <dgm:pt modelId="{51A062EA-D26D-46FD-8850-892486954B5A}" type="pres">
      <dgm:prSet presAssocID="{6BAF16B6-E092-4E6E-8744-62E252D175B7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98A56312-4A3C-4E96-A134-BB90B6139ADA}" type="pres">
      <dgm:prSet presAssocID="{6BAF16B6-E092-4E6E-8744-62E252D175B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9714FDE-F878-4D96-A52B-C5BB82521321}" type="pres">
      <dgm:prSet presAssocID="{6BAF16B6-E092-4E6E-8744-62E252D175B7}" presName="negativeSpace" presStyleCnt="0"/>
      <dgm:spPr/>
    </dgm:pt>
    <dgm:pt modelId="{CA63F2E3-5797-42AB-80AD-162925E9F655}" type="pres">
      <dgm:prSet presAssocID="{6BAF16B6-E092-4E6E-8744-62E252D175B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5A1A182-6F62-4C86-8640-91F0983F8A9A}" type="presOf" srcId="{6BAF16B6-E092-4E6E-8744-62E252D175B7}" destId="{51A062EA-D26D-46FD-8850-892486954B5A}" srcOrd="0" destOrd="0" presId="urn:microsoft.com/office/officeart/2005/8/layout/list1"/>
    <dgm:cxn modelId="{20BCA145-0B4A-438B-85EA-B0AA03985FB2}" type="presOf" srcId="{70445370-355C-4248-88A2-4942C1C7C64A}" destId="{E0D7EAE5-8F07-4750-9F98-9C1D0C589C99}" srcOrd="1" destOrd="0" presId="urn:microsoft.com/office/officeart/2005/8/layout/list1"/>
    <dgm:cxn modelId="{64BC17A8-EEB8-47AD-8142-4A5FFC93D8B5}" type="presOf" srcId="{7BF02D6A-9B0A-4AA4-B868-46E0C61DC756}" destId="{1C562C89-0C81-4E57-9F69-986B607183E8}" srcOrd="0" destOrd="0" presId="urn:microsoft.com/office/officeart/2005/8/layout/list1"/>
    <dgm:cxn modelId="{996674B7-D93E-4EA6-8341-A4FFB553AA4C}" type="presOf" srcId="{70445370-355C-4248-88A2-4942C1C7C64A}" destId="{54011881-52DF-4303-BA22-878F8208E763}" srcOrd="0" destOrd="0" presId="urn:microsoft.com/office/officeart/2005/8/layout/list1"/>
    <dgm:cxn modelId="{9580E165-4FA9-4133-9E9A-E13FA001A03E}" srcId="{7BF02D6A-9B0A-4AA4-B868-46E0C61DC756}" destId="{70445370-355C-4248-88A2-4942C1C7C64A}" srcOrd="0" destOrd="0" parTransId="{6FDA0B12-7492-4F8D-A9E3-0ACA8ABCD525}" sibTransId="{EB1CD4CF-62A2-4B9F-A36C-46EDE5167410}"/>
    <dgm:cxn modelId="{30D49404-2903-4272-9B7D-B24C061F227A}" type="presOf" srcId="{6BAF16B6-E092-4E6E-8744-62E252D175B7}" destId="{98A56312-4A3C-4E96-A134-BB90B6139ADA}" srcOrd="1" destOrd="0" presId="urn:microsoft.com/office/officeart/2005/8/layout/list1"/>
    <dgm:cxn modelId="{0846B804-AD0C-4E12-AFEC-8160ADAB39E0}" srcId="{7BF02D6A-9B0A-4AA4-B868-46E0C61DC756}" destId="{6BAF16B6-E092-4E6E-8744-62E252D175B7}" srcOrd="1" destOrd="0" parTransId="{8002B1F6-B022-4976-8A8A-367F2EBFA279}" sibTransId="{CB4B09EB-D0CE-4C17-AFFB-43DD0CFB2039}"/>
    <dgm:cxn modelId="{EE938FDF-2485-46BA-96D2-3C91EA9F3AF4}" type="presParOf" srcId="{1C562C89-0C81-4E57-9F69-986B607183E8}" destId="{73944AFC-56BF-4E23-A72E-8384C7C36407}" srcOrd="0" destOrd="0" presId="urn:microsoft.com/office/officeart/2005/8/layout/list1"/>
    <dgm:cxn modelId="{31C61578-EB52-4C3E-8436-B2FC7E5455C0}" type="presParOf" srcId="{73944AFC-56BF-4E23-A72E-8384C7C36407}" destId="{54011881-52DF-4303-BA22-878F8208E763}" srcOrd="0" destOrd="0" presId="urn:microsoft.com/office/officeart/2005/8/layout/list1"/>
    <dgm:cxn modelId="{ABFE7948-387E-43BC-AC3C-9D53AF9648BC}" type="presParOf" srcId="{73944AFC-56BF-4E23-A72E-8384C7C36407}" destId="{E0D7EAE5-8F07-4750-9F98-9C1D0C589C99}" srcOrd="1" destOrd="0" presId="urn:microsoft.com/office/officeart/2005/8/layout/list1"/>
    <dgm:cxn modelId="{D58EAA0B-39BA-43F6-87BB-4B0DFB052C7A}" type="presParOf" srcId="{1C562C89-0C81-4E57-9F69-986B607183E8}" destId="{E1290969-E9C1-4823-A783-2D521555AAE8}" srcOrd="1" destOrd="0" presId="urn:microsoft.com/office/officeart/2005/8/layout/list1"/>
    <dgm:cxn modelId="{329BC5BB-93DC-4C54-8951-15CD9281129C}" type="presParOf" srcId="{1C562C89-0C81-4E57-9F69-986B607183E8}" destId="{5D30A75F-69A7-43A3-9699-549749E9D3E0}" srcOrd="2" destOrd="0" presId="urn:microsoft.com/office/officeart/2005/8/layout/list1"/>
    <dgm:cxn modelId="{BBD0F1EC-301D-4812-9A51-06D9BC0A8EC0}" type="presParOf" srcId="{1C562C89-0C81-4E57-9F69-986B607183E8}" destId="{335F876E-1A24-4883-901E-5E2A55CAD7E0}" srcOrd="3" destOrd="0" presId="urn:microsoft.com/office/officeart/2005/8/layout/list1"/>
    <dgm:cxn modelId="{352396DA-AD5F-41F8-88F6-FF9807A1124C}" type="presParOf" srcId="{1C562C89-0C81-4E57-9F69-986B607183E8}" destId="{471325A6-BD54-4652-9E78-0A0D40831D71}" srcOrd="4" destOrd="0" presId="urn:microsoft.com/office/officeart/2005/8/layout/list1"/>
    <dgm:cxn modelId="{E344BD57-0FA2-4636-A835-B7878ECC6A06}" type="presParOf" srcId="{471325A6-BD54-4652-9E78-0A0D40831D71}" destId="{51A062EA-D26D-46FD-8850-892486954B5A}" srcOrd="0" destOrd="0" presId="urn:microsoft.com/office/officeart/2005/8/layout/list1"/>
    <dgm:cxn modelId="{9AEC4E3F-5BFE-4263-BB8C-D74662335943}" type="presParOf" srcId="{471325A6-BD54-4652-9E78-0A0D40831D71}" destId="{98A56312-4A3C-4E96-A134-BB90B6139ADA}" srcOrd="1" destOrd="0" presId="urn:microsoft.com/office/officeart/2005/8/layout/list1"/>
    <dgm:cxn modelId="{F347B96C-083F-4346-9E3C-71BB797BEC1C}" type="presParOf" srcId="{1C562C89-0C81-4E57-9F69-986B607183E8}" destId="{89714FDE-F878-4D96-A52B-C5BB82521321}" srcOrd="5" destOrd="0" presId="urn:microsoft.com/office/officeart/2005/8/layout/list1"/>
    <dgm:cxn modelId="{176F8E97-78C9-4DD7-A9B5-0B60A2B5DB78}" type="presParOf" srcId="{1C562C89-0C81-4E57-9F69-986B607183E8}" destId="{CA63F2E3-5797-42AB-80AD-162925E9F65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ECC1A4-B8AB-41E9-9062-B642DB2B68DB}" type="doc">
      <dgm:prSet loTypeId="urn:microsoft.com/office/officeart/2005/8/layout/target3" loCatId="relationship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5E3C15D0-8BDE-4822-A514-F6B88534AD91}">
      <dgm:prSet phldrT="[Tekst]"/>
      <dgm:spPr/>
      <dgm:t>
        <a:bodyPr/>
        <a:lstStyle/>
        <a:p>
          <a:endParaRPr lang="pl-PL" dirty="0"/>
        </a:p>
      </dgm:t>
    </dgm:pt>
    <dgm:pt modelId="{D3CD3C7F-D65D-484D-A9B8-B2C2B295BBE8}" type="parTrans" cxnId="{51E4347B-6179-4362-8FD1-597FB0C3D4C7}">
      <dgm:prSet/>
      <dgm:spPr/>
      <dgm:t>
        <a:bodyPr/>
        <a:lstStyle/>
        <a:p>
          <a:endParaRPr lang="pl-PL"/>
        </a:p>
      </dgm:t>
    </dgm:pt>
    <dgm:pt modelId="{04C63D54-F77D-4EE0-9B21-FCDA731A3AB8}" type="sibTrans" cxnId="{51E4347B-6179-4362-8FD1-597FB0C3D4C7}">
      <dgm:prSet/>
      <dgm:spPr/>
      <dgm:t>
        <a:bodyPr/>
        <a:lstStyle/>
        <a:p>
          <a:endParaRPr lang="pl-PL"/>
        </a:p>
      </dgm:t>
    </dgm:pt>
    <dgm:pt modelId="{A47EF52D-746D-4BA4-8427-CD90574C2D73}">
      <dgm:prSet phldrT="[Tekst]"/>
      <dgm:spPr/>
      <dgm:t>
        <a:bodyPr/>
        <a:lstStyle/>
        <a:p>
          <a:endParaRPr lang="pl-PL" dirty="0"/>
        </a:p>
      </dgm:t>
    </dgm:pt>
    <dgm:pt modelId="{8A199234-4E93-4972-8464-31774BBC35DF}" type="parTrans" cxnId="{1E33115E-D7A3-4D29-A19B-F6878C65826C}">
      <dgm:prSet/>
      <dgm:spPr/>
      <dgm:t>
        <a:bodyPr/>
        <a:lstStyle/>
        <a:p>
          <a:endParaRPr lang="pl-PL"/>
        </a:p>
      </dgm:t>
    </dgm:pt>
    <dgm:pt modelId="{4D289D8E-5B24-451B-9643-ADD9166B6C23}" type="sibTrans" cxnId="{1E33115E-D7A3-4D29-A19B-F6878C65826C}">
      <dgm:prSet/>
      <dgm:spPr/>
      <dgm:t>
        <a:bodyPr/>
        <a:lstStyle/>
        <a:p>
          <a:endParaRPr lang="pl-PL"/>
        </a:p>
      </dgm:t>
    </dgm:pt>
    <dgm:pt modelId="{2C30584D-173F-4C75-922F-8A8F0336EE72}">
      <dgm:prSet phldrT="[Tekst]"/>
      <dgm:spPr/>
      <dgm:t>
        <a:bodyPr/>
        <a:lstStyle/>
        <a:p>
          <a:endParaRPr lang="pl-PL" dirty="0"/>
        </a:p>
      </dgm:t>
    </dgm:pt>
    <dgm:pt modelId="{79AC7FF9-B9BD-4315-B985-CC657A9A30B7}" type="parTrans" cxnId="{7BD4A9EC-D3E7-46A1-9099-3E850665BAB4}">
      <dgm:prSet/>
      <dgm:spPr/>
      <dgm:t>
        <a:bodyPr/>
        <a:lstStyle/>
        <a:p>
          <a:endParaRPr lang="pl-PL"/>
        </a:p>
      </dgm:t>
    </dgm:pt>
    <dgm:pt modelId="{F9810CC9-B25D-442B-9040-5E341D0A25A8}" type="sibTrans" cxnId="{7BD4A9EC-D3E7-46A1-9099-3E850665BAB4}">
      <dgm:prSet/>
      <dgm:spPr/>
      <dgm:t>
        <a:bodyPr/>
        <a:lstStyle/>
        <a:p>
          <a:endParaRPr lang="pl-PL"/>
        </a:p>
      </dgm:t>
    </dgm:pt>
    <dgm:pt modelId="{074F0AB3-EF07-4B22-8110-1FB78F57F857}">
      <dgm:prSet phldrT="[Tekst]"/>
      <dgm:spPr/>
      <dgm:t>
        <a:bodyPr/>
        <a:lstStyle/>
        <a:p>
          <a:endParaRPr lang="pl-PL" dirty="0"/>
        </a:p>
      </dgm:t>
    </dgm:pt>
    <dgm:pt modelId="{4732DBDB-90F9-4982-A70E-11D19A5E5A4A}" type="parTrans" cxnId="{A53AE41D-9108-4FD5-A656-B565B69BC2A7}">
      <dgm:prSet/>
      <dgm:spPr/>
      <dgm:t>
        <a:bodyPr/>
        <a:lstStyle/>
        <a:p>
          <a:endParaRPr lang="pl-PL"/>
        </a:p>
      </dgm:t>
    </dgm:pt>
    <dgm:pt modelId="{F9B71FF9-5AE4-4723-8905-FF8B38BFAB06}" type="sibTrans" cxnId="{A53AE41D-9108-4FD5-A656-B565B69BC2A7}">
      <dgm:prSet/>
      <dgm:spPr/>
      <dgm:t>
        <a:bodyPr/>
        <a:lstStyle/>
        <a:p>
          <a:endParaRPr lang="pl-PL"/>
        </a:p>
      </dgm:t>
    </dgm:pt>
    <dgm:pt modelId="{7533A996-66EF-434A-BB1E-265DA032969E}">
      <dgm:prSet phldrT="[Tekst]"/>
      <dgm:spPr/>
      <dgm:t>
        <a:bodyPr/>
        <a:lstStyle/>
        <a:p>
          <a:endParaRPr lang="pl-PL" dirty="0"/>
        </a:p>
      </dgm:t>
    </dgm:pt>
    <dgm:pt modelId="{BD33F3E7-50BE-4DB6-8C24-B8B718B91F8F}" type="parTrans" cxnId="{FBDCD2B9-8474-4BB9-8584-D53C3A924605}">
      <dgm:prSet/>
      <dgm:spPr/>
      <dgm:t>
        <a:bodyPr/>
        <a:lstStyle/>
        <a:p>
          <a:endParaRPr lang="pl-PL"/>
        </a:p>
      </dgm:t>
    </dgm:pt>
    <dgm:pt modelId="{F10D78AA-C0FB-4D75-BF6A-906E2DD8C42C}" type="sibTrans" cxnId="{FBDCD2B9-8474-4BB9-8584-D53C3A924605}">
      <dgm:prSet/>
      <dgm:spPr/>
      <dgm:t>
        <a:bodyPr/>
        <a:lstStyle/>
        <a:p>
          <a:endParaRPr lang="pl-PL"/>
        </a:p>
      </dgm:t>
    </dgm:pt>
    <dgm:pt modelId="{4328A86D-E1EE-4B96-A7AA-5C223079C8E1}">
      <dgm:prSet phldrT="[Tekst]"/>
      <dgm:spPr/>
      <dgm:t>
        <a:bodyPr/>
        <a:lstStyle/>
        <a:p>
          <a:endParaRPr lang="pl-PL" dirty="0"/>
        </a:p>
      </dgm:t>
    </dgm:pt>
    <dgm:pt modelId="{EC6A84E2-1EB6-49CB-AB31-27D220A1ACFB}" type="parTrans" cxnId="{88ABF167-60B2-438F-BB74-A2B238F1877D}">
      <dgm:prSet/>
      <dgm:spPr/>
      <dgm:t>
        <a:bodyPr/>
        <a:lstStyle/>
        <a:p>
          <a:endParaRPr lang="pl-PL"/>
        </a:p>
      </dgm:t>
    </dgm:pt>
    <dgm:pt modelId="{1EB7719A-BC74-4AAF-AB29-BAF1FF50710E}" type="sibTrans" cxnId="{88ABF167-60B2-438F-BB74-A2B238F1877D}">
      <dgm:prSet/>
      <dgm:spPr/>
      <dgm:t>
        <a:bodyPr/>
        <a:lstStyle/>
        <a:p>
          <a:endParaRPr lang="pl-PL"/>
        </a:p>
      </dgm:t>
    </dgm:pt>
    <dgm:pt modelId="{42B9144E-BB44-4C75-BE0F-6EF7AFAA9AD4}" type="pres">
      <dgm:prSet presAssocID="{01ECC1A4-B8AB-41E9-9062-B642DB2B68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4A99852-198F-44B5-B868-1A1CD32F292E}" type="pres">
      <dgm:prSet presAssocID="{5E3C15D0-8BDE-4822-A514-F6B88534AD91}" presName="circle1" presStyleLbl="node1" presStyleIdx="0" presStyleCnt="3"/>
      <dgm:spPr/>
    </dgm:pt>
    <dgm:pt modelId="{E1AF07B7-96F6-4BD2-93DD-431E2349093A}" type="pres">
      <dgm:prSet presAssocID="{5E3C15D0-8BDE-4822-A514-F6B88534AD91}" presName="space" presStyleCnt="0"/>
      <dgm:spPr/>
    </dgm:pt>
    <dgm:pt modelId="{DE134EF4-04A3-4088-96B9-1432F5FA8BCE}" type="pres">
      <dgm:prSet presAssocID="{5E3C15D0-8BDE-4822-A514-F6B88534AD91}" presName="rect1" presStyleLbl="alignAcc1" presStyleIdx="0" presStyleCnt="3"/>
      <dgm:spPr/>
      <dgm:t>
        <a:bodyPr/>
        <a:lstStyle/>
        <a:p>
          <a:endParaRPr lang="pl-PL"/>
        </a:p>
      </dgm:t>
    </dgm:pt>
    <dgm:pt modelId="{215D3BEE-F1F3-4DB5-AD2D-55F18F86951F}" type="pres">
      <dgm:prSet presAssocID="{2C30584D-173F-4C75-922F-8A8F0336EE72}" presName="vertSpace2" presStyleLbl="node1" presStyleIdx="0" presStyleCnt="3"/>
      <dgm:spPr/>
    </dgm:pt>
    <dgm:pt modelId="{C115F393-3928-4C23-A97B-DF9E46F83835}" type="pres">
      <dgm:prSet presAssocID="{2C30584D-173F-4C75-922F-8A8F0336EE72}" presName="circle2" presStyleLbl="node1" presStyleIdx="1" presStyleCnt="3"/>
      <dgm:spPr/>
    </dgm:pt>
    <dgm:pt modelId="{7093D0AB-7E40-4FF3-9F9E-EEAB14FB1006}" type="pres">
      <dgm:prSet presAssocID="{2C30584D-173F-4C75-922F-8A8F0336EE72}" presName="rect2" presStyleLbl="alignAcc1" presStyleIdx="1" presStyleCnt="3"/>
      <dgm:spPr/>
      <dgm:t>
        <a:bodyPr/>
        <a:lstStyle/>
        <a:p>
          <a:endParaRPr lang="pl-PL"/>
        </a:p>
      </dgm:t>
    </dgm:pt>
    <dgm:pt modelId="{9DFABDC3-0C93-4C7A-9E8C-AE0BF414645F}" type="pres">
      <dgm:prSet presAssocID="{7533A996-66EF-434A-BB1E-265DA032969E}" presName="vertSpace3" presStyleLbl="node1" presStyleIdx="1" presStyleCnt="3"/>
      <dgm:spPr/>
    </dgm:pt>
    <dgm:pt modelId="{3E3A5455-04EE-4F92-A6E0-21ADB31FB0F5}" type="pres">
      <dgm:prSet presAssocID="{7533A996-66EF-434A-BB1E-265DA032969E}" presName="circle3" presStyleLbl="node1" presStyleIdx="2" presStyleCnt="3"/>
      <dgm:spPr/>
    </dgm:pt>
    <dgm:pt modelId="{58D2791D-AE7F-43E4-8C37-AFC60159CD97}" type="pres">
      <dgm:prSet presAssocID="{7533A996-66EF-434A-BB1E-265DA032969E}" presName="rect3" presStyleLbl="alignAcc1" presStyleIdx="2" presStyleCnt="3"/>
      <dgm:spPr/>
      <dgm:t>
        <a:bodyPr/>
        <a:lstStyle/>
        <a:p>
          <a:endParaRPr lang="pl-PL"/>
        </a:p>
      </dgm:t>
    </dgm:pt>
    <dgm:pt modelId="{13194E18-3A47-4AFC-8513-7222AB05754D}" type="pres">
      <dgm:prSet presAssocID="{5E3C15D0-8BDE-4822-A514-F6B88534AD9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50FC4DC-53DA-443C-B95A-9FAACAB5BFE7}" type="pres">
      <dgm:prSet presAssocID="{5E3C15D0-8BDE-4822-A514-F6B88534AD9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483A0F-BB86-4F09-9557-2FFBA405AB2F}" type="pres">
      <dgm:prSet presAssocID="{2C30584D-173F-4C75-922F-8A8F0336EE72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0CE070-747A-41AF-9893-CD411BC001B1}" type="pres">
      <dgm:prSet presAssocID="{2C30584D-173F-4C75-922F-8A8F0336EE72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23F72EE-943D-4DB2-8EE5-FE2E3A5198B7}" type="pres">
      <dgm:prSet presAssocID="{7533A996-66EF-434A-BB1E-265DA03296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26DEA9-E70B-4A4F-A1D8-A7B5A90190FB}" type="pres">
      <dgm:prSet presAssocID="{7533A996-66EF-434A-BB1E-265DA032969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EE9936E-E59A-4885-A720-9EED5E6764C9}" type="presOf" srcId="{5E3C15D0-8BDE-4822-A514-F6B88534AD91}" destId="{DE134EF4-04A3-4088-96B9-1432F5FA8BCE}" srcOrd="0" destOrd="0" presId="urn:microsoft.com/office/officeart/2005/8/layout/target3"/>
    <dgm:cxn modelId="{BB54B9F8-6041-44D7-A7EF-637DD15F421D}" type="presOf" srcId="{7533A996-66EF-434A-BB1E-265DA032969E}" destId="{E23F72EE-943D-4DB2-8EE5-FE2E3A5198B7}" srcOrd="1" destOrd="0" presId="urn:microsoft.com/office/officeart/2005/8/layout/target3"/>
    <dgm:cxn modelId="{7BD4A9EC-D3E7-46A1-9099-3E850665BAB4}" srcId="{01ECC1A4-B8AB-41E9-9062-B642DB2B68DB}" destId="{2C30584D-173F-4C75-922F-8A8F0336EE72}" srcOrd="1" destOrd="0" parTransId="{79AC7FF9-B9BD-4315-B985-CC657A9A30B7}" sibTransId="{F9810CC9-B25D-442B-9040-5E341D0A25A8}"/>
    <dgm:cxn modelId="{8EEAB120-08F9-40F0-9F16-927E5453469D}" type="presOf" srcId="{5E3C15D0-8BDE-4822-A514-F6B88534AD91}" destId="{13194E18-3A47-4AFC-8513-7222AB05754D}" srcOrd="1" destOrd="0" presId="urn:microsoft.com/office/officeart/2005/8/layout/target3"/>
    <dgm:cxn modelId="{A53AE41D-9108-4FD5-A656-B565B69BC2A7}" srcId="{2C30584D-173F-4C75-922F-8A8F0336EE72}" destId="{074F0AB3-EF07-4B22-8110-1FB78F57F857}" srcOrd="0" destOrd="0" parTransId="{4732DBDB-90F9-4982-A70E-11D19A5E5A4A}" sibTransId="{F9B71FF9-5AE4-4723-8905-FF8B38BFAB06}"/>
    <dgm:cxn modelId="{2123FAA5-C2E8-4B52-B331-A1E5366A8C22}" type="presOf" srcId="{2C30584D-173F-4C75-922F-8A8F0336EE72}" destId="{7093D0AB-7E40-4FF3-9F9E-EEAB14FB1006}" srcOrd="0" destOrd="0" presId="urn:microsoft.com/office/officeart/2005/8/layout/target3"/>
    <dgm:cxn modelId="{FBDCD2B9-8474-4BB9-8584-D53C3A924605}" srcId="{01ECC1A4-B8AB-41E9-9062-B642DB2B68DB}" destId="{7533A996-66EF-434A-BB1E-265DA032969E}" srcOrd="2" destOrd="0" parTransId="{BD33F3E7-50BE-4DB6-8C24-B8B718B91F8F}" sibTransId="{F10D78AA-C0FB-4D75-BF6A-906E2DD8C42C}"/>
    <dgm:cxn modelId="{2D9621F2-6CF7-45F0-9A61-7DBCBAEA555F}" type="presOf" srcId="{7533A996-66EF-434A-BB1E-265DA032969E}" destId="{58D2791D-AE7F-43E4-8C37-AFC60159CD97}" srcOrd="0" destOrd="0" presId="urn:microsoft.com/office/officeart/2005/8/layout/target3"/>
    <dgm:cxn modelId="{51E4347B-6179-4362-8FD1-597FB0C3D4C7}" srcId="{01ECC1A4-B8AB-41E9-9062-B642DB2B68DB}" destId="{5E3C15D0-8BDE-4822-A514-F6B88534AD91}" srcOrd="0" destOrd="0" parTransId="{D3CD3C7F-D65D-484D-A9B8-B2C2B295BBE8}" sibTransId="{04C63D54-F77D-4EE0-9B21-FCDA731A3AB8}"/>
    <dgm:cxn modelId="{88ABF167-60B2-438F-BB74-A2B238F1877D}" srcId="{7533A996-66EF-434A-BB1E-265DA032969E}" destId="{4328A86D-E1EE-4B96-A7AA-5C223079C8E1}" srcOrd="0" destOrd="0" parTransId="{EC6A84E2-1EB6-49CB-AB31-27D220A1ACFB}" sibTransId="{1EB7719A-BC74-4AAF-AB29-BAF1FF50710E}"/>
    <dgm:cxn modelId="{EF4A71AA-40A4-44F4-A5C4-612F508669CC}" type="presOf" srcId="{4328A86D-E1EE-4B96-A7AA-5C223079C8E1}" destId="{5526DEA9-E70B-4A4F-A1D8-A7B5A90190FB}" srcOrd="0" destOrd="0" presId="urn:microsoft.com/office/officeart/2005/8/layout/target3"/>
    <dgm:cxn modelId="{1E33115E-D7A3-4D29-A19B-F6878C65826C}" srcId="{5E3C15D0-8BDE-4822-A514-F6B88534AD91}" destId="{A47EF52D-746D-4BA4-8427-CD90574C2D73}" srcOrd="0" destOrd="0" parTransId="{8A199234-4E93-4972-8464-31774BBC35DF}" sibTransId="{4D289D8E-5B24-451B-9643-ADD9166B6C23}"/>
    <dgm:cxn modelId="{81EF814E-232E-449B-8EEB-188BF622F86A}" type="presOf" srcId="{074F0AB3-EF07-4B22-8110-1FB78F57F857}" destId="{D40CE070-747A-41AF-9893-CD411BC001B1}" srcOrd="0" destOrd="0" presId="urn:microsoft.com/office/officeart/2005/8/layout/target3"/>
    <dgm:cxn modelId="{86AA1241-3732-42A9-9423-49F266999909}" type="presOf" srcId="{A47EF52D-746D-4BA4-8427-CD90574C2D73}" destId="{950FC4DC-53DA-443C-B95A-9FAACAB5BFE7}" srcOrd="0" destOrd="0" presId="urn:microsoft.com/office/officeart/2005/8/layout/target3"/>
    <dgm:cxn modelId="{6FA67ECC-A87B-4A46-9011-25A2A257CFB9}" type="presOf" srcId="{2C30584D-173F-4C75-922F-8A8F0336EE72}" destId="{75483A0F-BB86-4F09-9557-2FFBA405AB2F}" srcOrd="1" destOrd="0" presId="urn:microsoft.com/office/officeart/2005/8/layout/target3"/>
    <dgm:cxn modelId="{FB98CA53-C00E-4348-AEDF-85B0D1E1B95E}" type="presOf" srcId="{01ECC1A4-B8AB-41E9-9062-B642DB2B68DB}" destId="{42B9144E-BB44-4C75-BE0F-6EF7AFAA9AD4}" srcOrd="0" destOrd="0" presId="urn:microsoft.com/office/officeart/2005/8/layout/target3"/>
    <dgm:cxn modelId="{89C93A20-5744-4482-9891-3148A198D998}" type="presParOf" srcId="{42B9144E-BB44-4C75-BE0F-6EF7AFAA9AD4}" destId="{F4A99852-198F-44B5-B868-1A1CD32F292E}" srcOrd="0" destOrd="0" presId="urn:microsoft.com/office/officeart/2005/8/layout/target3"/>
    <dgm:cxn modelId="{B1A36EB8-3066-424E-83F9-6ADB16E6FBEA}" type="presParOf" srcId="{42B9144E-BB44-4C75-BE0F-6EF7AFAA9AD4}" destId="{E1AF07B7-96F6-4BD2-93DD-431E2349093A}" srcOrd="1" destOrd="0" presId="urn:microsoft.com/office/officeart/2005/8/layout/target3"/>
    <dgm:cxn modelId="{CFDCFB25-3B70-48FE-85EE-F731017B68A8}" type="presParOf" srcId="{42B9144E-BB44-4C75-BE0F-6EF7AFAA9AD4}" destId="{DE134EF4-04A3-4088-96B9-1432F5FA8BCE}" srcOrd="2" destOrd="0" presId="urn:microsoft.com/office/officeart/2005/8/layout/target3"/>
    <dgm:cxn modelId="{690D01FB-5F54-403C-9437-E0EF88C65E5A}" type="presParOf" srcId="{42B9144E-BB44-4C75-BE0F-6EF7AFAA9AD4}" destId="{215D3BEE-F1F3-4DB5-AD2D-55F18F86951F}" srcOrd="3" destOrd="0" presId="urn:microsoft.com/office/officeart/2005/8/layout/target3"/>
    <dgm:cxn modelId="{75FDDE30-8E3E-4E8F-A48C-0FCCFD9AD8D8}" type="presParOf" srcId="{42B9144E-BB44-4C75-BE0F-6EF7AFAA9AD4}" destId="{C115F393-3928-4C23-A97B-DF9E46F83835}" srcOrd="4" destOrd="0" presId="urn:microsoft.com/office/officeart/2005/8/layout/target3"/>
    <dgm:cxn modelId="{D74BAB65-5F9D-4A3B-8F21-AF1EB4910E4E}" type="presParOf" srcId="{42B9144E-BB44-4C75-BE0F-6EF7AFAA9AD4}" destId="{7093D0AB-7E40-4FF3-9F9E-EEAB14FB1006}" srcOrd="5" destOrd="0" presId="urn:microsoft.com/office/officeart/2005/8/layout/target3"/>
    <dgm:cxn modelId="{0394579A-2922-41CC-857D-2CAA37C49116}" type="presParOf" srcId="{42B9144E-BB44-4C75-BE0F-6EF7AFAA9AD4}" destId="{9DFABDC3-0C93-4C7A-9E8C-AE0BF414645F}" srcOrd="6" destOrd="0" presId="urn:microsoft.com/office/officeart/2005/8/layout/target3"/>
    <dgm:cxn modelId="{4027C57D-FFD0-45BD-BD07-1990C1E9C8FF}" type="presParOf" srcId="{42B9144E-BB44-4C75-BE0F-6EF7AFAA9AD4}" destId="{3E3A5455-04EE-4F92-A6E0-21ADB31FB0F5}" srcOrd="7" destOrd="0" presId="urn:microsoft.com/office/officeart/2005/8/layout/target3"/>
    <dgm:cxn modelId="{78325D2F-92C7-45B7-BA2D-E82535561218}" type="presParOf" srcId="{42B9144E-BB44-4C75-BE0F-6EF7AFAA9AD4}" destId="{58D2791D-AE7F-43E4-8C37-AFC60159CD97}" srcOrd="8" destOrd="0" presId="urn:microsoft.com/office/officeart/2005/8/layout/target3"/>
    <dgm:cxn modelId="{6378D944-6E57-4145-AB75-04FD605E604D}" type="presParOf" srcId="{42B9144E-BB44-4C75-BE0F-6EF7AFAA9AD4}" destId="{13194E18-3A47-4AFC-8513-7222AB05754D}" srcOrd="9" destOrd="0" presId="urn:microsoft.com/office/officeart/2005/8/layout/target3"/>
    <dgm:cxn modelId="{69F32CBD-FE53-4B2C-8CCA-BDA545F73080}" type="presParOf" srcId="{42B9144E-BB44-4C75-BE0F-6EF7AFAA9AD4}" destId="{950FC4DC-53DA-443C-B95A-9FAACAB5BFE7}" srcOrd="10" destOrd="0" presId="urn:microsoft.com/office/officeart/2005/8/layout/target3"/>
    <dgm:cxn modelId="{8D35E353-8D92-41F2-96DA-954E0C974EBB}" type="presParOf" srcId="{42B9144E-BB44-4C75-BE0F-6EF7AFAA9AD4}" destId="{75483A0F-BB86-4F09-9557-2FFBA405AB2F}" srcOrd="11" destOrd="0" presId="urn:microsoft.com/office/officeart/2005/8/layout/target3"/>
    <dgm:cxn modelId="{0FF5EF77-9594-4EA8-AF20-115383056040}" type="presParOf" srcId="{42B9144E-BB44-4C75-BE0F-6EF7AFAA9AD4}" destId="{D40CE070-747A-41AF-9893-CD411BC001B1}" srcOrd="12" destOrd="0" presId="urn:microsoft.com/office/officeart/2005/8/layout/target3"/>
    <dgm:cxn modelId="{726E5C41-D11B-437F-96EE-5879A9D3A9A4}" type="presParOf" srcId="{42B9144E-BB44-4C75-BE0F-6EF7AFAA9AD4}" destId="{E23F72EE-943D-4DB2-8EE5-FE2E3A5198B7}" srcOrd="13" destOrd="0" presId="urn:microsoft.com/office/officeart/2005/8/layout/target3"/>
    <dgm:cxn modelId="{FF4E31C8-E578-4486-B161-8E50875ECE35}" type="presParOf" srcId="{42B9144E-BB44-4C75-BE0F-6EF7AFAA9AD4}" destId="{5526DEA9-E70B-4A4F-A1D8-A7B5A90190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90951F-F68B-4A01-B36E-2A0C5795E2C6}" type="doc">
      <dgm:prSet loTypeId="urn:microsoft.com/office/officeart/2005/8/layout/pyramid2" loCatId="list" qsTypeId="urn:microsoft.com/office/officeart/2005/8/quickstyle/3d4" qsCatId="3D" csTypeId="urn:microsoft.com/office/officeart/2005/8/colors/accent6_2" csCatId="accent6" phldr="1"/>
      <dgm:spPr/>
    </dgm:pt>
    <dgm:pt modelId="{49252AD1-6F50-4E4F-B505-8C873BB966AD}">
      <dgm:prSet phldrT="[Tekst]" custT="1"/>
      <dgm:spPr/>
      <dgm:t>
        <a:bodyPr/>
        <a:lstStyle/>
        <a:p>
          <a:r>
            <a:rPr lang="pl-PL" sz="2400" b="1" dirty="0" smtClean="0"/>
            <a:t>sprawdzanie projektu </a:t>
          </a:r>
          <a:endParaRPr lang="pl-PL" sz="2400" b="1" dirty="0"/>
        </a:p>
      </dgm:t>
    </dgm:pt>
    <dgm:pt modelId="{3E0D489B-82E2-491E-B118-828FDDC5D752}" type="parTrans" cxnId="{64911EC2-FB9D-485B-9790-02C7F946BEA9}">
      <dgm:prSet/>
      <dgm:spPr/>
      <dgm:t>
        <a:bodyPr/>
        <a:lstStyle/>
        <a:p>
          <a:endParaRPr lang="pl-PL"/>
        </a:p>
      </dgm:t>
    </dgm:pt>
    <dgm:pt modelId="{906079C3-3B27-457F-BF46-C63C1B4AB5C8}" type="sibTrans" cxnId="{64911EC2-FB9D-485B-9790-02C7F946BEA9}">
      <dgm:prSet/>
      <dgm:spPr/>
      <dgm:t>
        <a:bodyPr/>
        <a:lstStyle/>
        <a:p>
          <a:endParaRPr lang="pl-PL"/>
        </a:p>
      </dgm:t>
    </dgm:pt>
    <dgm:pt modelId="{5C07F532-4B16-4EE4-959E-EA5B8E3996BB}">
      <dgm:prSet phldrT="[Tekst]" custT="1"/>
      <dgm:spPr/>
      <dgm:t>
        <a:bodyPr/>
        <a:lstStyle/>
        <a:p>
          <a:r>
            <a:rPr lang="pl-PL" sz="2400" b="1" dirty="0" smtClean="0"/>
            <a:t>wskazywanie błędów projektowych </a:t>
          </a:r>
          <a:r>
            <a:rPr lang="pl-PL" sz="2400" b="1" dirty="0" smtClean="0"/>
            <a:t/>
          </a:r>
          <a:br>
            <a:rPr lang="pl-PL" sz="2400" b="1" dirty="0" smtClean="0"/>
          </a:br>
          <a:r>
            <a:rPr lang="pl-PL" sz="2400" b="1" dirty="0" smtClean="0"/>
            <a:t>i </a:t>
          </a:r>
          <a:r>
            <a:rPr lang="pl-PL" sz="2400" b="1" dirty="0" smtClean="0"/>
            <a:t>propozycji ich poprawienia</a:t>
          </a:r>
          <a:endParaRPr lang="pl-PL" sz="2400" b="1" dirty="0"/>
        </a:p>
      </dgm:t>
    </dgm:pt>
    <dgm:pt modelId="{A21B22D2-B14A-4B8C-AEED-B21F24ABFEE3}" type="parTrans" cxnId="{55D17B63-7FF6-4476-8CB8-424C53045DD0}">
      <dgm:prSet/>
      <dgm:spPr/>
      <dgm:t>
        <a:bodyPr/>
        <a:lstStyle/>
        <a:p>
          <a:endParaRPr lang="pl-PL"/>
        </a:p>
      </dgm:t>
    </dgm:pt>
    <dgm:pt modelId="{5967BA1E-2026-4461-ABDD-2383C012F1B3}" type="sibTrans" cxnId="{55D17B63-7FF6-4476-8CB8-424C53045DD0}">
      <dgm:prSet/>
      <dgm:spPr/>
      <dgm:t>
        <a:bodyPr/>
        <a:lstStyle/>
        <a:p>
          <a:endParaRPr lang="pl-PL"/>
        </a:p>
      </dgm:t>
    </dgm:pt>
    <dgm:pt modelId="{4CB34C4B-DA78-4A8D-AF2A-539AAB4A8155}">
      <dgm:prSet phldrT="[Tekst]" custT="1"/>
      <dgm:spPr/>
      <dgm:t>
        <a:bodyPr/>
        <a:lstStyle/>
        <a:p>
          <a:r>
            <a:rPr lang="pl-PL" sz="2400" b="1" dirty="0" smtClean="0"/>
            <a:t>ocena projektu i stanu technicznego istniejących obiektów</a:t>
          </a:r>
          <a:endParaRPr lang="pl-PL" sz="2400" b="1" dirty="0"/>
        </a:p>
      </dgm:t>
    </dgm:pt>
    <dgm:pt modelId="{97FB82BC-825D-4F8E-A1BF-04E7CEE1C161}" type="parTrans" cxnId="{C04DCA91-ED95-4A36-8E6F-30E167451DA2}">
      <dgm:prSet/>
      <dgm:spPr/>
      <dgm:t>
        <a:bodyPr/>
        <a:lstStyle/>
        <a:p>
          <a:endParaRPr lang="pl-PL"/>
        </a:p>
      </dgm:t>
    </dgm:pt>
    <dgm:pt modelId="{BB2B4893-FDE4-4518-8106-F3E3AE38A313}" type="sibTrans" cxnId="{C04DCA91-ED95-4A36-8E6F-30E167451DA2}">
      <dgm:prSet/>
      <dgm:spPr/>
      <dgm:t>
        <a:bodyPr/>
        <a:lstStyle/>
        <a:p>
          <a:endParaRPr lang="pl-PL"/>
        </a:p>
      </dgm:t>
    </dgm:pt>
    <dgm:pt modelId="{0FB32BDA-4FD7-43A9-ACAD-E72BF256DFDE}" type="pres">
      <dgm:prSet presAssocID="{1490951F-F68B-4A01-B36E-2A0C5795E2C6}" presName="compositeShape" presStyleCnt="0">
        <dgm:presLayoutVars>
          <dgm:dir/>
          <dgm:resizeHandles/>
        </dgm:presLayoutVars>
      </dgm:prSet>
      <dgm:spPr/>
    </dgm:pt>
    <dgm:pt modelId="{2E793F80-410C-45DA-B3E5-A7D873C19AA1}" type="pres">
      <dgm:prSet presAssocID="{1490951F-F68B-4A01-B36E-2A0C5795E2C6}" presName="pyramid" presStyleLbl="node1" presStyleIdx="0" presStyleCnt="1"/>
      <dgm:spPr/>
      <dgm:t>
        <a:bodyPr/>
        <a:lstStyle/>
        <a:p>
          <a:endParaRPr lang="pl-PL"/>
        </a:p>
      </dgm:t>
    </dgm:pt>
    <dgm:pt modelId="{D68B5F11-F710-40D5-868E-82E23AC618E2}" type="pres">
      <dgm:prSet presAssocID="{1490951F-F68B-4A01-B36E-2A0C5795E2C6}" presName="theList" presStyleCnt="0"/>
      <dgm:spPr/>
    </dgm:pt>
    <dgm:pt modelId="{5960C37A-19DB-4A40-8034-635DD48F335C}" type="pres">
      <dgm:prSet presAssocID="{49252AD1-6F50-4E4F-B505-8C873BB966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DFF1C-82B5-417B-95E0-FCF12C6C7A66}" type="pres">
      <dgm:prSet presAssocID="{49252AD1-6F50-4E4F-B505-8C873BB966AD}" presName="aSpace" presStyleCnt="0"/>
      <dgm:spPr/>
    </dgm:pt>
    <dgm:pt modelId="{0C19F73B-AD55-4A54-8034-BAB51A364E57}" type="pres">
      <dgm:prSet presAssocID="{5C07F532-4B16-4EE4-959E-EA5B8E3996BB}" presName="aNode" presStyleLbl="fgAcc1" presStyleIdx="1" presStyleCnt="3" custScaleY="12523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F11DE-960B-432D-BA73-BFD13AAE9AC1}" type="pres">
      <dgm:prSet presAssocID="{5C07F532-4B16-4EE4-959E-EA5B8E3996BB}" presName="aSpace" presStyleCnt="0"/>
      <dgm:spPr/>
    </dgm:pt>
    <dgm:pt modelId="{688855DE-8B0E-433A-90E7-8687F5D87EA5}" type="pres">
      <dgm:prSet presAssocID="{4CB34C4B-DA78-4A8D-AF2A-539AAB4A815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BF115-0E29-475A-B789-09E4BFF06B16}" type="pres">
      <dgm:prSet presAssocID="{4CB34C4B-DA78-4A8D-AF2A-539AAB4A8155}" presName="aSpace" presStyleCnt="0"/>
      <dgm:spPr/>
    </dgm:pt>
  </dgm:ptLst>
  <dgm:cxnLst>
    <dgm:cxn modelId="{6743988C-D63B-4130-933C-9F2D9F571E88}" type="presOf" srcId="{49252AD1-6F50-4E4F-B505-8C873BB966AD}" destId="{5960C37A-19DB-4A40-8034-635DD48F335C}" srcOrd="0" destOrd="0" presId="urn:microsoft.com/office/officeart/2005/8/layout/pyramid2"/>
    <dgm:cxn modelId="{FF71D2E8-DEC0-46F5-B704-35163BB61C95}" type="presOf" srcId="{4CB34C4B-DA78-4A8D-AF2A-539AAB4A8155}" destId="{688855DE-8B0E-433A-90E7-8687F5D87EA5}" srcOrd="0" destOrd="0" presId="urn:microsoft.com/office/officeart/2005/8/layout/pyramid2"/>
    <dgm:cxn modelId="{C04DCA91-ED95-4A36-8E6F-30E167451DA2}" srcId="{1490951F-F68B-4A01-B36E-2A0C5795E2C6}" destId="{4CB34C4B-DA78-4A8D-AF2A-539AAB4A8155}" srcOrd="2" destOrd="0" parTransId="{97FB82BC-825D-4F8E-A1BF-04E7CEE1C161}" sibTransId="{BB2B4893-FDE4-4518-8106-F3E3AE38A313}"/>
    <dgm:cxn modelId="{4AA374DD-22F0-4043-858F-6A001BE40DDA}" type="presOf" srcId="{5C07F532-4B16-4EE4-959E-EA5B8E3996BB}" destId="{0C19F73B-AD55-4A54-8034-BAB51A364E57}" srcOrd="0" destOrd="0" presId="urn:microsoft.com/office/officeart/2005/8/layout/pyramid2"/>
    <dgm:cxn modelId="{64911EC2-FB9D-485B-9790-02C7F946BEA9}" srcId="{1490951F-F68B-4A01-B36E-2A0C5795E2C6}" destId="{49252AD1-6F50-4E4F-B505-8C873BB966AD}" srcOrd="0" destOrd="0" parTransId="{3E0D489B-82E2-491E-B118-828FDDC5D752}" sibTransId="{906079C3-3B27-457F-BF46-C63C1B4AB5C8}"/>
    <dgm:cxn modelId="{55D17B63-7FF6-4476-8CB8-424C53045DD0}" srcId="{1490951F-F68B-4A01-B36E-2A0C5795E2C6}" destId="{5C07F532-4B16-4EE4-959E-EA5B8E3996BB}" srcOrd="1" destOrd="0" parTransId="{A21B22D2-B14A-4B8C-AEED-B21F24ABFEE3}" sibTransId="{5967BA1E-2026-4461-ABDD-2383C012F1B3}"/>
    <dgm:cxn modelId="{C870022F-0E92-4BBF-B942-3AD7C8C966F5}" type="presOf" srcId="{1490951F-F68B-4A01-B36E-2A0C5795E2C6}" destId="{0FB32BDA-4FD7-43A9-ACAD-E72BF256DFDE}" srcOrd="0" destOrd="0" presId="urn:microsoft.com/office/officeart/2005/8/layout/pyramid2"/>
    <dgm:cxn modelId="{941F7D26-E821-4546-897D-5955833AF7AA}" type="presParOf" srcId="{0FB32BDA-4FD7-43A9-ACAD-E72BF256DFDE}" destId="{2E793F80-410C-45DA-B3E5-A7D873C19AA1}" srcOrd="0" destOrd="0" presId="urn:microsoft.com/office/officeart/2005/8/layout/pyramid2"/>
    <dgm:cxn modelId="{B85CB16F-8F3C-4ED7-82A1-83E788CA4929}" type="presParOf" srcId="{0FB32BDA-4FD7-43A9-ACAD-E72BF256DFDE}" destId="{D68B5F11-F710-40D5-868E-82E23AC618E2}" srcOrd="1" destOrd="0" presId="urn:microsoft.com/office/officeart/2005/8/layout/pyramid2"/>
    <dgm:cxn modelId="{6DEBA96B-CD28-4AD2-A4D4-3BB37065006D}" type="presParOf" srcId="{D68B5F11-F710-40D5-868E-82E23AC618E2}" destId="{5960C37A-19DB-4A40-8034-635DD48F335C}" srcOrd="0" destOrd="0" presId="urn:microsoft.com/office/officeart/2005/8/layout/pyramid2"/>
    <dgm:cxn modelId="{B857FE66-8BE2-4AC0-992E-0E67F063083B}" type="presParOf" srcId="{D68B5F11-F710-40D5-868E-82E23AC618E2}" destId="{046DFF1C-82B5-417B-95E0-FCF12C6C7A66}" srcOrd="1" destOrd="0" presId="urn:microsoft.com/office/officeart/2005/8/layout/pyramid2"/>
    <dgm:cxn modelId="{B739A883-E7E7-4123-A938-15D787085614}" type="presParOf" srcId="{D68B5F11-F710-40D5-868E-82E23AC618E2}" destId="{0C19F73B-AD55-4A54-8034-BAB51A364E57}" srcOrd="2" destOrd="0" presId="urn:microsoft.com/office/officeart/2005/8/layout/pyramid2"/>
    <dgm:cxn modelId="{9D74B921-ED3C-4022-A055-02CE53E8F2F3}" type="presParOf" srcId="{D68B5F11-F710-40D5-868E-82E23AC618E2}" destId="{000F11DE-960B-432D-BA73-BFD13AAE9AC1}" srcOrd="3" destOrd="0" presId="urn:microsoft.com/office/officeart/2005/8/layout/pyramid2"/>
    <dgm:cxn modelId="{89486FE6-5649-4991-A914-19DA35A1DF42}" type="presParOf" srcId="{D68B5F11-F710-40D5-868E-82E23AC618E2}" destId="{688855DE-8B0E-433A-90E7-8687F5D87EA5}" srcOrd="4" destOrd="0" presId="urn:microsoft.com/office/officeart/2005/8/layout/pyramid2"/>
    <dgm:cxn modelId="{8FFED6C0-FB8A-46D4-8893-9CC3D8939D19}" type="presParOf" srcId="{D68B5F11-F710-40D5-868E-82E23AC618E2}" destId="{2C6BF115-0E29-475A-B789-09E4BFF06B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90951F-F68B-4A01-B36E-2A0C5795E2C6}" type="doc">
      <dgm:prSet loTypeId="urn:microsoft.com/office/officeart/2005/8/layout/pyramid2" loCatId="list" qsTypeId="urn:microsoft.com/office/officeart/2005/8/quickstyle/3d4" qsCatId="3D" csTypeId="urn:microsoft.com/office/officeart/2005/8/colors/accent6_2" csCatId="accent6" phldr="1"/>
      <dgm:spPr/>
    </dgm:pt>
    <dgm:pt modelId="{49252AD1-6F50-4E4F-B505-8C873BB966AD}">
      <dgm:prSet phldrT="[Tekst]" custT="1"/>
      <dgm:spPr/>
      <dgm:t>
        <a:bodyPr/>
        <a:lstStyle/>
        <a:p>
          <a:r>
            <a:rPr lang="pl-PL" sz="2400" b="1" dirty="0" smtClean="0"/>
            <a:t>kontrola nad przebiegiem budowy</a:t>
          </a:r>
          <a:endParaRPr lang="pl-PL" sz="2400" b="1" dirty="0"/>
        </a:p>
      </dgm:t>
    </dgm:pt>
    <dgm:pt modelId="{3E0D489B-82E2-491E-B118-828FDDC5D752}" type="parTrans" cxnId="{64911EC2-FB9D-485B-9790-02C7F946BEA9}">
      <dgm:prSet/>
      <dgm:spPr/>
      <dgm:t>
        <a:bodyPr/>
        <a:lstStyle/>
        <a:p>
          <a:endParaRPr lang="pl-PL"/>
        </a:p>
      </dgm:t>
    </dgm:pt>
    <dgm:pt modelId="{906079C3-3B27-457F-BF46-C63C1B4AB5C8}" type="sibTrans" cxnId="{64911EC2-FB9D-485B-9790-02C7F946BEA9}">
      <dgm:prSet/>
      <dgm:spPr/>
      <dgm:t>
        <a:bodyPr/>
        <a:lstStyle/>
        <a:p>
          <a:endParaRPr lang="pl-PL"/>
        </a:p>
      </dgm:t>
    </dgm:pt>
    <dgm:pt modelId="{5C07F532-4B16-4EE4-959E-EA5B8E3996BB}">
      <dgm:prSet phldrT="[Tekst]" custT="1"/>
      <dgm:spPr/>
      <dgm:t>
        <a:bodyPr/>
        <a:lstStyle/>
        <a:p>
          <a:r>
            <a:rPr lang="pl-PL" sz="2400" b="1" dirty="0" smtClean="0"/>
            <a:t>kontrola nad wydatkami poniesionymi podczas budowy</a:t>
          </a:r>
          <a:endParaRPr lang="pl-PL" sz="2400" b="1" dirty="0"/>
        </a:p>
      </dgm:t>
    </dgm:pt>
    <dgm:pt modelId="{A21B22D2-B14A-4B8C-AEED-B21F24ABFEE3}" type="parTrans" cxnId="{55D17B63-7FF6-4476-8CB8-424C53045DD0}">
      <dgm:prSet/>
      <dgm:spPr/>
      <dgm:t>
        <a:bodyPr/>
        <a:lstStyle/>
        <a:p>
          <a:endParaRPr lang="pl-PL"/>
        </a:p>
      </dgm:t>
    </dgm:pt>
    <dgm:pt modelId="{5967BA1E-2026-4461-ABDD-2383C012F1B3}" type="sibTrans" cxnId="{55D17B63-7FF6-4476-8CB8-424C53045DD0}">
      <dgm:prSet/>
      <dgm:spPr/>
      <dgm:t>
        <a:bodyPr/>
        <a:lstStyle/>
        <a:p>
          <a:endParaRPr lang="pl-PL"/>
        </a:p>
      </dgm:t>
    </dgm:pt>
    <dgm:pt modelId="{4CB34C4B-DA78-4A8D-AF2A-539AAB4A8155}">
      <dgm:prSet phldrT="[Tekst]" custT="1"/>
      <dgm:spPr/>
      <dgm:t>
        <a:bodyPr/>
        <a:lstStyle/>
        <a:p>
          <a:r>
            <a:rPr lang="pl-PL" sz="2400" b="1" dirty="0" smtClean="0"/>
            <a:t>sprawdzanie jakości robót i stosowanych materiałów budowlanych</a:t>
          </a:r>
          <a:endParaRPr lang="pl-PL" sz="2400" b="1" dirty="0"/>
        </a:p>
      </dgm:t>
    </dgm:pt>
    <dgm:pt modelId="{97FB82BC-825D-4F8E-A1BF-04E7CEE1C161}" type="parTrans" cxnId="{C04DCA91-ED95-4A36-8E6F-30E167451DA2}">
      <dgm:prSet/>
      <dgm:spPr/>
      <dgm:t>
        <a:bodyPr/>
        <a:lstStyle/>
        <a:p>
          <a:endParaRPr lang="pl-PL"/>
        </a:p>
      </dgm:t>
    </dgm:pt>
    <dgm:pt modelId="{BB2B4893-FDE4-4518-8106-F3E3AE38A313}" type="sibTrans" cxnId="{C04DCA91-ED95-4A36-8E6F-30E167451DA2}">
      <dgm:prSet/>
      <dgm:spPr/>
      <dgm:t>
        <a:bodyPr/>
        <a:lstStyle/>
        <a:p>
          <a:endParaRPr lang="pl-PL"/>
        </a:p>
      </dgm:t>
    </dgm:pt>
    <dgm:pt modelId="{0FB32BDA-4FD7-43A9-ACAD-E72BF256DFDE}" type="pres">
      <dgm:prSet presAssocID="{1490951F-F68B-4A01-B36E-2A0C5795E2C6}" presName="compositeShape" presStyleCnt="0">
        <dgm:presLayoutVars>
          <dgm:dir/>
          <dgm:resizeHandles/>
        </dgm:presLayoutVars>
      </dgm:prSet>
      <dgm:spPr/>
    </dgm:pt>
    <dgm:pt modelId="{2E793F80-410C-45DA-B3E5-A7D873C19AA1}" type="pres">
      <dgm:prSet presAssocID="{1490951F-F68B-4A01-B36E-2A0C5795E2C6}" presName="pyramid" presStyleLbl="node1" presStyleIdx="0" presStyleCnt="1"/>
      <dgm:spPr/>
      <dgm:t>
        <a:bodyPr/>
        <a:lstStyle/>
        <a:p>
          <a:endParaRPr lang="pl-PL"/>
        </a:p>
      </dgm:t>
    </dgm:pt>
    <dgm:pt modelId="{D68B5F11-F710-40D5-868E-82E23AC618E2}" type="pres">
      <dgm:prSet presAssocID="{1490951F-F68B-4A01-B36E-2A0C5795E2C6}" presName="theList" presStyleCnt="0"/>
      <dgm:spPr/>
    </dgm:pt>
    <dgm:pt modelId="{5960C37A-19DB-4A40-8034-635DD48F335C}" type="pres">
      <dgm:prSet presAssocID="{49252AD1-6F50-4E4F-B505-8C873BB966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DFF1C-82B5-417B-95E0-FCF12C6C7A66}" type="pres">
      <dgm:prSet presAssocID="{49252AD1-6F50-4E4F-B505-8C873BB966AD}" presName="aSpace" presStyleCnt="0"/>
      <dgm:spPr/>
    </dgm:pt>
    <dgm:pt modelId="{0C19F73B-AD55-4A54-8034-BAB51A364E57}" type="pres">
      <dgm:prSet presAssocID="{5C07F532-4B16-4EE4-959E-EA5B8E3996B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F11DE-960B-432D-BA73-BFD13AAE9AC1}" type="pres">
      <dgm:prSet presAssocID="{5C07F532-4B16-4EE4-959E-EA5B8E3996BB}" presName="aSpace" presStyleCnt="0"/>
      <dgm:spPr/>
    </dgm:pt>
    <dgm:pt modelId="{688855DE-8B0E-433A-90E7-8687F5D87EA5}" type="pres">
      <dgm:prSet presAssocID="{4CB34C4B-DA78-4A8D-AF2A-539AAB4A8155}" presName="aNode" presStyleLbl="fgAcc1" presStyleIdx="2" presStyleCnt="3" custScaleY="1329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BF115-0E29-475A-B789-09E4BFF06B16}" type="pres">
      <dgm:prSet presAssocID="{4CB34C4B-DA78-4A8D-AF2A-539AAB4A8155}" presName="aSpace" presStyleCnt="0"/>
      <dgm:spPr/>
    </dgm:pt>
  </dgm:ptLst>
  <dgm:cxnLst>
    <dgm:cxn modelId="{02BFAC0D-E9E3-4649-9822-DA3858314C0C}" type="presOf" srcId="{4CB34C4B-DA78-4A8D-AF2A-539AAB4A8155}" destId="{688855DE-8B0E-433A-90E7-8687F5D87EA5}" srcOrd="0" destOrd="0" presId="urn:microsoft.com/office/officeart/2005/8/layout/pyramid2"/>
    <dgm:cxn modelId="{C04DCA91-ED95-4A36-8E6F-30E167451DA2}" srcId="{1490951F-F68B-4A01-B36E-2A0C5795E2C6}" destId="{4CB34C4B-DA78-4A8D-AF2A-539AAB4A8155}" srcOrd="2" destOrd="0" parTransId="{97FB82BC-825D-4F8E-A1BF-04E7CEE1C161}" sibTransId="{BB2B4893-FDE4-4518-8106-F3E3AE38A313}"/>
    <dgm:cxn modelId="{B793DA22-2990-4CF7-9F1B-05DFA0FCEDB1}" type="presOf" srcId="{1490951F-F68B-4A01-B36E-2A0C5795E2C6}" destId="{0FB32BDA-4FD7-43A9-ACAD-E72BF256DFDE}" srcOrd="0" destOrd="0" presId="urn:microsoft.com/office/officeart/2005/8/layout/pyramid2"/>
    <dgm:cxn modelId="{64911EC2-FB9D-485B-9790-02C7F946BEA9}" srcId="{1490951F-F68B-4A01-B36E-2A0C5795E2C6}" destId="{49252AD1-6F50-4E4F-B505-8C873BB966AD}" srcOrd="0" destOrd="0" parTransId="{3E0D489B-82E2-491E-B118-828FDDC5D752}" sibTransId="{906079C3-3B27-457F-BF46-C63C1B4AB5C8}"/>
    <dgm:cxn modelId="{342D0A9A-09F0-47D1-B254-345FC1B54EC0}" type="presOf" srcId="{5C07F532-4B16-4EE4-959E-EA5B8E3996BB}" destId="{0C19F73B-AD55-4A54-8034-BAB51A364E57}" srcOrd="0" destOrd="0" presId="urn:microsoft.com/office/officeart/2005/8/layout/pyramid2"/>
    <dgm:cxn modelId="{B71BDEAC-7DD2-46F7-B215-9D4168C213F1}" type="presOf" srcId="{49252AD1-6F50-4E4F-B505-8C873BB966AD}" destId="{5960C37A-19DB-4A40-8034-635DD48F335C}" srcOrd="0" destOrd="0" presId="urn:microsoft.com/office/officeart/2005/8/layout/pyramid2"/>
    <dgm:cxn modelId="{55D17B63-7FF6-4476-8CB8-424C53045DD0}" srcId="{1490951F-F68B-4A01-B36E-2A0C5795E2C6}" destId="{5C07F532-4B16-4EE4-959E-EA5B8E3996BB}" srcOrd="1" destOrd="0" parTransId="{A21B22D2-B14A-4B8C-AEED-B21F24ABFEE3}" sibTransId="{5967BA1E-2026-4461-ABDD-2383C012F1B3}"/>
    <dgm:cxn modelId="{163D60A8-6715-474E-BBEC-C1601E7DEC7A}" type="presParOf" srcId="{0FB32BDA-4FD7-43A9-ACAD-E72BF256DFDE}" destId="{2E793F80-410C-45DA-B3E5-A7D873C19AA1}" srcOrd="0" destOrd="0" presId="urn:microsoft.com/office/officeart/2005/8/layout/pyramid2"/>
    <dgm:cxn modelId="{837A259D-7FDA-42D1-81BE-1713E4081F0E}" type="presParOf" srcId="{0FB32BDA-4FD7-43A9-ACAD-E72BF256DFDE}" destId="{D68B5F11-F710-40D5-868E-82E23AC618E2}" srcOrd="1" destOrd="0" presId="urn:microsoft.com/office/officeart/2005/8/layout/pyramid2"/>
    <dgm:cxn modelId="{28A7BABD-2402-436B-8546-F17E32B2254F}" type="presParOf" srcId="{D68B5F11-F710-40D5-868E-82E23AC618E2}" destId="{5960C37A-19DB-4A40-8034-635DD48F335C}" srcOrd="0" destOrd="0" presId="urn:microsoft.com/office/officeart/2005/8/layout/pyramid2"/>
    <dgm:cxn modelId="{C3DE4984-D3E3-4514-A944-E814CD7A6A04}" type="presParOf" srcId="{D68B5F11-F710-40D5-868E-82E23AC618E2}" destId="{046DFF1C-82B5-417B-95E0-FCF12C6C7A66}" srcOrd="1" destOrd="0" presId="urn:microsoft.com/office/officeart/2005/8/layout/pyramid2"/>
    <dgm:cxn modelId="{BC5B8119-F323-4ADC-87DA-14A42C4CBB9B}" type="presParOf" srcId="{D68B5F11-F710-40D5-868E-82E23AC618E2}" destId="{0C19F73B-AD55-4A54-8034-BAB51A364E57}" srcOrd="2" destOrd="0" presId="urn:microsoft.com/office/officeart/2005/8/layout/pyramid2"/>
    <dgm:cxn modelId="{2C001C52-922F-4EBB-B3F5-B638FD9565E3}" type="presParOf" srcId="{D68B5F11-F710-40D5-868E-82E23AC618E2}" destId="{000F11DE-960B-432D-BA73-BFD13AAE9AC1}" srcOrd="3" destOrd="0" presId="urn:microsoft.com/office/officeart/2005/8/layout/pyramid2"/>
    <dgm:cxn modelId="{75542897-EA31-426C-85CB-5742640F803B}" type="presParOf" srcId="{D68B5F11-F710-40D5-868E-82E23AC618E2}" destId="{688855DE-8B0E-433A-90E7-8687F5D87EA5}" srcOrd="4" destOrd="0" presId="urn:microsoft.com/office/officeart/2005/8/layout/pyramid2"/>
    <dgm:cxn modelId="{3209928A-C0B6-4655-AB6E-C7FF70A65E17}" type="presParOf" srcId="{D68B5F11-F710-40D5-868E-82E23AC618E2}" destId="{2C6BF115-0E29-475A-B789-09E4BFF06B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90951F-F68B-4A01-B36E-2A0C5795E2C6}" type="doc">
      <dgm:prSet loTypeId="urn:microsoft.com/office/officeart/2005/8/layout/pyramid2" loCatId="list" qsTypeId="urn:microsoft.com/office/officeart/2005/8/quickstyle/3d4" qsCatId="3D" csTypeId="urn:microsoft.com/office/officeart/2005/8/colors/accent6_2" csCatId="accent6" phldr="1"/>
      <dgm:spPr/>
    </dgm:pt>
    <dgm:pt modelId="{49252AD1-6F50-4E4F-B505-8C873BB966AD}">
      <dgm:prSet phldrT="[Tekst]" custT="1"/>
      <dgm:spPr/>
      <dgm:t>
        <a:bodyPr/>
        <a:lstStyle/>
        <a:p>
          <a:r>
            <a:rPr lang="pl-PL" sz="2400" b="1" dirty="0" smtClean="0"/>
            <a:t>przyjmowanie zleceń na wykonanie obiektu budowlanego</a:t>
          </a:r>
          <a:endParaRPr lang="pl-PL" sz="2400" b="1" dirty="0"/>
        </a:p>
      </dgm:t>
    </dgm:pt>
    <dgm:pt modelId="{3E0D489B-82E2-491E-B118-828FDDC5D752}" type="parTrans" cxnId="{64911EC2-FB9D-485B-9790-02C7F946BEA9}">
      <dgm:prSet/>
      <dgm:spPr/>
      <dgm:t>
        <a:bodyPr/>
        <a:lstStyle/>
        <a:p>
          <a:endParaRPr lang="pl-PL"/>
        </a:p>
      </dgm:t>
    </dgm:pt>
    <dgm:pt modelId="{906079C3-3B27-457F-BF46-C63C1B4AB5C8}" type="sibTrans" cxnId="{64911EC2-FB9D-485B-9790-02C7F946BEA9}">
      <dgm:prSet/>
      <dgm:spPr/>
      <dgm:t>
        <a:bodyPr/>
        <a:lstStyle/>
        <a:p>
          <a:endParaRPr lang="pl-PL"/>
        </a:p>
      </dgm:t>
    </dgm:pt>
    <dgm:pt modelId="{5C07F532-4B16-4EE4-959E-EA5B8E3996BB}">
      <dgm:prSet phldrT="[Tekst]" custT="1"/>
      <dgm:spPr/>
      <dgm:t>
        <a:bodyPr/>
        <a:lstStyle/>
        <a:p>
          <a:r>
            <a:rPr lang="pl-PL" sz="2400" b="1" dirty="0" smtClean="0"/>
            <a:t>kierowanie pracami podczas budowy </a:t>
          </a:r>
          <a:r>
            <a:rPr lang="pl-PL" sz="2400" b="1" dirty="0" smtClean="0"/>
            <a:t/>
          </a:r>
          <a:br>
            <a:rPr lang="pl-PL" sz="2400" b="1" dirty="0" smtClean="0"/>
          </a:br>
          <a:r>
            <a:rPr lang="pl-PL" sz="2400" b="1" dirty="0" smtClean="0"/>
            <a:t>i </a:t>
          </a:r>
          <a:r>
            <a:rPr lang="pl-PL" sz="2400" b="1" dirty="0" smtClean="0"/>
            <a:t>prowadzenie dokumentacji budowy</a:t>
          </a:r>
          <a:endParaRPr lang="pl-PL" sz="2400" b="1" dirty="0"/>
        </a:p>
      </dgm:t>
    </dgm:pt>
    <dgm:pt modelId="{A21B22D2-B14A-4B8C-AEED-B21F24ABFEE3}" type="parTrans" cxnId="{55D17B63-7FF6-4476-8CB8-424C53045DD0}">
      <dgm:prSet/>
      <dgm:spPr/>
      <dgm:t>
        <a:bodyPr/>
        <a:lstStyle/>
        <a:p>
          <a:endParaRPr lang="pl-PL"/>
        </a:p>
      </dgm:t>
    </dgm:pt>
    <dgm:pt modelId="{5967BA1E-2026-4461-ABDD-2383C012F1B3}" type="sibTrans" cxnId="{55D17B63-7FF6-4476-8CB8-424C53045DD0}">
      <dgm:prSet/>
      <dgm:spPr/>
      <dgm:t>
        <a:bodyPr/>
        <a:lstStyle/>
        <a:p>
          <a:endParaRPr lang="pl-PL"/>
        </a:p>
      </dgm:t>
    </dgm:pt>
    <dgm:pt modelId="{4CB34C4B-DA78-4A8D-AF2A-539AAB4A8155}">
      <dgm:prSet phldrT="[Tekst]" custT="1"/>
      <dgm:spPr/>
      <dgm:t>
        <a:bodyPr/>
        <a:lstStyle/>
        <a:p>
          <a:r>
            <a:rPr lang="pl-PL" sz="2400" b="1" dirty="0" smtClean="0"/>
            <a:t>zgłaszanie gotowego obiektu do odbioru</a:t>
          </a:r>
          <a:endParaRPr lang="pl-PL" sz="2400" b="1" dirty="0"/>
        </a:p>
      </dgm:t>
    </dgm:pt>
    <dgm:pt modelId="{97FB82BC-825D-4F8E-A1BF-04E7CEE1C161}" type="parTrans" cxnId="{C04DCA91-ED95-4A36-8E6F-30E167451DA2}">
      <dgm:prSet/>
      <dgm:spPr/>
      <dgm:t>
        <a:bodyPr/>
        <a:lstStyle/>
        <a:p>
          <a:endParaRPr lang="pl-PL"/>
        </a:p>
      </dgm:t>
    </dgm:pt>
    <dgm:pt modelId="{BB2B4893-FDE4-4518-8106-F3E3AE38A313}" type="sibTrans" cxnId="{C04DCA91-ED95-4A36-8E6F-30E167451DA2}">
      <dgm:prSet/>
      <dgm:spPr/>
      <dgm:t>
        <a:bodyPr/>
        <a:lstStyle/>
        <a:p>
          <a:endParaRPr lang="pl-PL"/>
        </a:p>
      </dgm:t>
    </dgm:pt>
    <dgm:pt modelId="{0FB32BDA-4FD7-43A9-ACAD-E72BF256DFDE}" type="pres">
      <dgm:prSet presAssocID="{1490951F-F68B-4A01-B36E-2A0C5795E2C6}" presName="compositeShape" presStyleCnt="0">
        <dgm:presLayoutVars>
          <dgm:dir/>
          <dgm:resizeHandles/>
        </dgm:presLayoutVars>
      </dgm:prSet>
      <dgm:spPr/>
    </dgm:pt>
    <dgm:pt modelId="{2E793F80-410C-45DA-B3E5-A7D873C19AA1}" type="pres">
      <dgm:prSet presAssocID="{1490951F-F68B-4A01-B36E-2A0C5795E2C6}" presName="pyramid" presStyleLbl="node1" presStyleIdx="0" presStyleCnt="1"/>
      <dgm:spPr/>
      <dgm:t>
        <a:bodyPr/>
        <a:lstStyle/>
        <a:p>
          <a:endParaRPr lang="pl-PL"/>
        </a:p>
      </dgm:t>
    </dgm:pt>
    <dgm:pt modelId="{D68B5F11-F710-40D5-868E-82E23AC618E2}" type="pres">
      <dgm:prSet presAssocID="{1490951F-F68B-4A01-B36E-2A0C5795E2C6}" presName="theList" presStyleCnt="0"/>
      <dgm:spPr/>
    </dgm:pt>
    <dgm:pt modelId="{5960C37A-19DB-4A40-8034-635DD48F335C}" type="pres">
      <dgm:prSet presAssocID="{49252AD1-6F50-4E4F-B505-8C873BB966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DFF1C-82B5-417B-95E0-FCF12C6C7A66}" type="pres">
      <dgm:prSet presAssocID="{49252AD1-6F50-4E4F-B505-8C873BB966AD}" presName="aSpace" presStyleCnt="0"/>
      <dgm:spPr/>
    </dgm:pt>
    <dgm:pt modelId="{0C19F73B-AD55-4A54-8034-BAB51A364E57}" type="pres">
      <dgm:prSet presAssocID="{5C07F532-4B16-4EE4-959E-EA5B8E3996BB}" presName="aNode" presStyleLbl="fgAcc1" presStyleIdx="1" presStyleCnt="3" custScaleY="1190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F11DE-960B-432D-BA73-BFD13AAE9AC1}" type="pres">
      <dgm:prSet presAssocID="{5C07F532-4B16-4EE4-959E-EA5B8E3996BB}" presName="aSpace" presStyleCnt="0"/>
      <dgm:spPr/>
    </dgm:pt>
    <dgm:pt modelId="{688855DE-8B0E-433A-90E7-8687F5D87EA5}" type="pres">
      <dgm:prSet presAssocID="{4CB34C4B-DA78-4A8D-AF2A-539AAB4A8155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BF115-0E29-475A-B789-09E4BFF06B16}" type="pres">
      <dgm:prSet presAssocID="{4CB34C4B-DA78-4A8D-AF2A-539AAB4A8155}" presName="aSpace" presStyleCnt="0"/>
      <dgm:spPr/>
    </dgm:pt>
  </dgm:ptLst>
  <dgm:cxnLst>
    <dgm:cxn modelId="{2DD50F74-62F7-41AE-AE94-8CEC6C453EE2}" type="presOf" srcId="{4CB34C4B-DA78-4A8D-AF2A-539AAB4A8155}" destId="{688855DE-8B0E-433A-90E7-8687F5D87EA5}" srcOrd="0" destOrd="0" presId="urn:microsoft.com/office/officeart/2005/8/layout/pyramid2"/>
    <dgm:cxn modelId="{C04DCA91-ED95-4A36-8E6F-30E167451DA2}" srcId="{1490951F-F68B-4A01-B36E-2A0C5795E2C6}" destId="{4CB34C4B-DA78-4A8D-AF2A-539AAB4A8155}" srcOrd="2" destOrd="0" parTransId="{97FB82BC-825D-4F8E-A1BF-04E7CEE1C161}" sibTransId="{BB2B4893-FDE4-4518-8106-F3E3AE38A313}"/>
    <dgm:cxn modelId="{E99C5CC7-A1AB-4A70-9692-08A4C8FFC907}" type="presOf" srcId="{1490951F-F68B-4A01-B36E-2A0C5795E2C6}" destId="{0FB32BDA-4FD7-43A9-ACAD-E72BF256DFDE}" srcOrd="0" destOrd="0" presId="urn:microsoft.com/office/officeart/2005/8/layout/pyramid2"/>
    <dgm:cxn modelId="{05A11867-19B7-4FF9-A976-4C494E22BC41}" type="presOf" srcId="{5C07F532-4B16-4EE4-959E-EA5B8E3996BB}" destId="{0C19F73B-AD55-4A54-8034-BAB51A364E57}" srcOrd="0" destOrd="0" presId="urn:microsoft.com/office/officeart/2005/8/layout/pyramid2"/>
    <dgm:cxn modelId="{64911EC2-FB9D-485B-9790-02C7F946BEA9}" srcId="{1490951F-F68B-4A01-B36E-2A0C5795E2C6}" destId="{49252AD1-6F50-4E4F-B505-8C873BB966AD}" srcOrd="0" destOrd="0" parTransId="{3E0D489B-82E2-491E-B118-828FDDC5D752}" sibTransId="{906079C3-3B27-457F-BF46-C63C1B4AB5C8}"/>
    <dgm:cxn modelId="{55D17B63-7FF6-4476-8CB8-424C53045DD0}" srcId="{1490951F-F68B-4A01-B36E-2A0C5795E2C6}" destId="{5C07F532-4B16-4EE4-959E-EA5B8E3996BB}" srcOrd="1" destOrd="0" parTransId="{A21B22D2-B14A-4B8C-AEED-B21F24ABFEE3}" sibTransId="{5967BA1E-2026-4461-ABDD-2383C012F1B3}"/>
    <dgm:cxn modelId="{FA64E15C-26BE-4A89-8F50-F48010A75B80}" type="presOf" srcId="{49252AD1-6F50-4E4F-B505-8C873BB966AD}" destId="{5960C37A-19DB-4A40-8034-635DD48F335C}" srcOrd="0" destOrd="0" presId="urn:microsoft.com/office/officeart/2005/8/layout/pyramid2"/>
    <dgm:cxn modelId="{B74D24A8-2509-46BE-A49B-1A5368794939}" type="presParOf" srcId="{0FB32BDA-4FD7-43A9-ACAD-E72BF256DFDE}" destId="{2E793F80-410C-45DA-B3E5-A7D873C19AA1}" srcOrd="0" destOrd="0" presId="urn:microsoft.com/office/officeart/2005/8/layout/pyramid2"/>
    <dgm:cxn modelId="{B6BB6C03-C681-4625-B7C5-A5619A054AD4}" type="presParOf" srcId="{0FB32BDA-4FD7-43A9-ACAD-E72BF256DFDE}" destId="{D68B5F11-F710-40D5-868E-82E23AC618E2}" srcOrd="1" destOrd="0" presId="urn:microsoft.com/office/officeart/2005/8/layout/pyramid2"/>
    <dgm:cxn modelId="{E4D11CA8-0581-4511-A8E3-12113491DE1C}" type="presParOf" srcId="{D68B5F11-F710-40D5-868E-82E23AC618E2}" destId="{5960C37A-19DB-4A40-8034-635DD48F335C}" srcOrd="0" destOrd="0" presId="urn:microsoft.com/office/officeart/2005/8/layout/pyramid2"/>
    <dgm:cxn modelId="{AE837A48-A1E4-4B93-BB43-F40023394C8D}" type="presParOf" srcId="{D68B5F11-F710-40D5-868E-82E23AC618E2}" destId="{046DFF1C-82B5-417B-95E0-FCF12C6C7A66}" srcOrd="1" destOrd="0" presId="urn:microsoft.com/office/officeart/2005/8/layout/pyramid2"/>
    <dgm:cxn modelId="{66F0EAE0-29C7-4EB9-B470-B2B306249204}" type="presParOf" srcId="{D68B5F11-F710-40D5-868E-82E23AC618E2}" destId="{0C19F73B-AD55-4A54-8034-BAB51A364E57}" srcOrd="2" destOrd="0" presId="urn:microsoft.com/office/officeart/2005/8/layout/pyramid2"/>
    <dgm:cxn modelId="{33A53673-BC91-474A-87B4-CF4DA9D5B6DB}" type="presParOf" srcId="{D68B5F11-F710-40D5-868E-82E23AC618E2}" destId="{000F11DE-960B-432D-BA73-BFD13AAE9AC1}" srcOrd="3" destOrd="0" presId="urn:microsoft.com/office/officeart/2005/8/layout/pyramid2"/>
    <dgm:cxn modelId="{90D715D3-17E3-4496-A89E-7E822AFE2D5E}" type="presParOf" srcId="{D68B5F11-F710-40D5-868E-82E23AC618E2}" destId="{688855DE-8B0E-433A-90E7-8687F5D87EA5}" srcOrd="4" destOrd="0" presId="urn:microsoft.com/office/officeart/2005/8/layout/pyramid2"/>
    <dgm:cxn modelId="{EF073128-9FDE-449A-BBC9-3A18457AC051}" type="presParOf" srcId="{D68B5F11-F710-40D5-868E-82E23AC618E2}" destId="{2C6BF115-0E29-475A-B789-09E4BFF06B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90951F-F68B-4A01-B36E-2A0C5795E2C6}" type="doc">
      <dgm:prSet loTypeId="urn:microsoft.com/office/officeart/2005/8/layout/pyramid2" loCatId="list" qsTypeId="urn:microsoft.com/office/officeart/2005/8/quickstyle/3d4" qsCatId="3D" csTypeId="urn:microsoft.com/office/officeart/2005/8/colors/accent6_2" csCatId="accent6" phldr="1"/>
      <dgm:spPr/>
    </dgm:pt>
    <dgm:pt modelId="{49252AD1-6F50-4E4F-B505-8C873BB966AD}">
      <dgm:prSet phldrT="[Tekst]" custT="1"/>
      <dgm:spPr/>
      <dgm:t>
        <a:bodyPr/>
        <a:lstStyle/>
        <a:p>
          <a:r>
            <a:rPr lang="pl-PL" sz="2400" b="1" dirty="0" smtClean="0"/>
            <a:t>badanie i wdrażanie nowych rozwiązań technicznych</a:t>
          </a:r>
          <a:endParaRPr lang="pl-PL" sz="2400" b="1" dirty="0"/>
        </a:p>
      </dgm:t>
    </dgm:pt>
    <dgm:pt modelId="{3E0D489B-82E2-491E-B118-828FDDC5D752}" type="parTrans" cxnId="{64911EC2-FB9D-485B-9790-02C7F946BEA9}">
      <dgm:prSet/>
      <dgm:spPr/>
      <dgm:t>
        <a:bodyPr/>
        <a:lstStyle/>
        <a:p>
          <a:endParaRPr lang="pl-PL"/>
        </a:p>
      </dgm:t>
    </dgm:pt>
    <dgm:pt modelId="{906079C3-3B27-457F-BF46-C63C1B4AB5C8}" type="sibTrans" cxnId="{64911EC2-FB9D-485B-9790-02C7F946BEA9}">
      <dgm:prSet/>
      <dgm:spPr/>
      <dgm:t>
        <a:bodyPr/>
        <a:lstStyle/>
        <a:p>
          <a:endParaRPr lang="pl-PL"/>
        </a:p>
      </dgm:t>
    </dgm:pt>
    <dgm:pt modelId="{5C07F532-4B16-4EE4-959E-EA5B8E3996BB}">
      <dgm:prSet phldrT="[Tekst]" custT="1"/>
      <dgm:spPr/>
      <dgm:t>
        <a:bodyPr/>
        <a:lstStyle/>
        <a:p>
          <a:r>
            <a:rPr lang="pl-PL" sz="2400" b="1" dirty="0" smtClean="0"/>
            <a:t>kontrolowanie jakości materiałów do budowy</a:t>
          </a:r>
          <a:endParaRPr lang="pl-PL" sz="2400" b="1" dirty="0"/>
        </a:p>
      </dgm:t>
    </dgm:pt>
    <dgm:pt modelId="{A21B22D2-B14A-4B8C-AEED-B21F24ABFEE3}" type="parTrans" cxnId="{55D17B63-7FF6-4476-8CB8-424C53045DD0}">
      <dgm:prSet/>
      <dgm:spPr/>
      <dgm:t>
        <a:bodyPr/>
        <a:lstStyle/>
        <a:p>
          <a:endParaRPr lang="pl-PL"/>
        </a:p>
      </dgm:t>
    </dgm:pt>
    <dgm:pt modelId="{5967BA1E-2026-4461-ABDD-2383C012F1B3}" type="sibTrans" cxnId="{55D17B63-7FF6-4476-8CB8-424C53045DD0}">
      <dgm:prSet/>
      <dgm:spPr/>
      <dgm:t>
        <a:bodyPr/>
        <a:lstStyle/>
        <a:p>
          <a:endParaRPr lang="pl-PL"/>
        </a:p>
      </dgm:t>
    </dgm:pt>
    <dgm:pt modelId="{4CB34C4B-DA78-4A8D-AF2A-539AAB4A8155}">
      <dgm:prSet phldrT="[Tekst]" custT="1"/>
      <dgm:spPr/>
      <dgm:t>
        <a:bodyPr/>
        <a:lstStyle/>
        <a:p>
          <a:r>
            <a:rPr lang="pl-PL" sz="2400" b="1" dirty="0" smtClean="0"/>
            <a:t>poszukiwanie </a:t>
          </a:r>
          <a:r>
            <a:rPr lang="pl-PL" sz="2400" b="1" dirty="0" smtClean="0"/>
            <a:t/>
          </a:r>
          <a:br>
            <a:rPr lang="pl-PL" sz="2400" b="1" dirty="0" smtClean="0"/>
          </a:br>
          <a:r>
            <a:rPr lang="pl-PL" sz="2400" b="1" dirty="0" smtClean="0"/>
            <a:t>i </a:t>
          </a:r>
          <a:r>
            <a:rPr lang="pl-PL" sz="2400" b="1" dirty="0" smtClean="0"/>
            <a:t>wdrażanie nowych metod budowania </a:t>
          </a:r>
          <a:r>
            <a:rPr lang="pl-PL" sz="2400" b="1" dirty="0" smtClean="0"/>
            <a:t/>
          </a:r>
          <a:br>
            <a:rPr lang="pl-PL" sz="2400" b="1" dirty="0" smtClean="0"/>
          </a:br>
          <a:r>
            <a:rPr lang="pl-PL" sz="2400" b="1" dirty="0" smtClean="0"/>
            <a:t>i </a:t>
          </a:r>
          <a:r>
            <a:rPr lang="pl-PL" sz="2400" b="1" dirty="0" smtClean="0"/>
            <a:t>organizacji pracy</a:t>
          </a:r>
          <a:endParaRPr lang="pl-PL" sz="2400" b="1" dirty="0"/>
        </a:p>
      </dgm:t>
    </dgm:pt>
    <dgm:pt modelId="{97FB82BC-825D-4F8E-A1BF-04E7CEE1C161}" type="parTrans" cxnId="{C04DCA91-ED95-4A36-8E6F-30E167451DA2}">
      <dgm:prSet/>
      <dgm:spPr/>
      <dgm:t>
        <a:bodyPr/>
        <a:lstStyle/>
        <a:p>
          <a:endParaRPr lang="pl-PL"/>
        </a:p>
      </dgm:t>
    </dgm:pt>
    <dgm:pt modelId="{BB2B4893-FDE4-4518-8106-F3E3AE38A313}" type="sibTrans" cxnId="{C04DCA91-ED95-4A36-8E6F-30E167451DA2}">
      <dgm:prSet/>
      <dgm:spPr/>
      <dgm:t>
        <a:bodyPr/>
        <a:lstStyle/>
        <a:p>
          <a:endParaRPr lang="pl-PL"/>
        </a:p>
      </dgm:t>
    </dgm:pt>
    <dgm:pt modelId="{0FB32BDA-4FD7-43A9-ACAD-E72BF256DFDE}" type="pres">
      <dgm:prSet presAssocID="{1490951F-F68B-4A01-B36E-2A0C5795E2C6}" presName="compositeShape" presStyleCnt="0">
        <dgm:presLayoutVars>
          <dgm:dir/>
          <dgm:resizeHandles/>
        </dgm:presLayoutVars>
      </dgm:prSet>
      <dgm:spPr/>
    </dgm:pt>
    <dgm:pt modelId="{2E793F80-410C-45DA-B3E5-A7D873C19AA1}" type="pres">
      <dgm:prSet presAssocID="{1490951F-F68B-4A01-B36E-2A0C5795E2C6}" presName="pyramid" presStyleLbl="node1" presStyleIdx="0" presStyleCnt="1"/>
      <dgm:spPr/>
      <dgm:t>
        <a:bodyPr/>
        <a:lstStyle/>
        <a:p>
          <a:endParaRPr lang="pl-PL"/>
        </a:p>
      </dgm:t>
    </dgm:pt>
    <dgm:pt modelId="{D68B5F11-F710-40D5-868E-82E23AC618E2}" type="pres">
      <dgm:prSet presAssocID="{1490951F-F68B-4A01-B36E-2A0C5795E2C6}" presName="theList" presStyleCnt="0"/>
      <dgm:spPr/>
    </dgm:pt>
    <dgm:pt modelId="{5960C37A-19DB-4A40-8034-635DD48F335C}" type="pres">
      <dgm:prSet presAssocID="{49252AD1-6F50-4E4F-B505-8C873BB966AD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6DFF1C-82B5-417B-95E0-FCF12C6C7A66}" type="pres">
      <dgm:prSet presAssocID="{49252AD1-6F50-4E4F-B505-8C873BB966AD}" presName="aSpace" presStyleCnt="0"/>
      <dgm:spPr/>
    </dgm:pt>
    <dgm:pt modelId="{0C19F73B-AD55-4A54-8034-BAB51A364E57}" type="pres">
      <dgm:prSet presAssocID="{5C07F532-4B16-4EE4-959E-EA5B8E3996BB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0F11DE-960B-432D-BA73-BFD13AAE9AC1}" type="pres">
      <dgm:prSet presAssocID="{5C07F532-4B16-4EE4-959E-EA5B8E3996BB}" presName="aSpace" presStyleCnt="0"/>
      <dgm:spPr/>
    </dgm:pt>
    <dgm:pt modelId="{688855DE-8B0E-433A-90E7-8687F5D87EA5}" type="pres">
      <dgm:prSet presAssocID="{4CB34C4B-DA78-4A8D-AF2A-539AAB4A8155}" presName="aNode" presStyleLbl="fgAcc1" presStyleIdx="2" presStyleCnt="3" custScaleY="1329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6BF115-0E29-475A-B789-09E4BFF06B16}" type="pres">
      <dgm:prSet presAssocID="{4CB34C4B-DA78-4A8D-AF2A-539AAB4A8155}" presName="aSpace" presStyleCnt="0"/>
      <dgm:spPr/>
    </dgm:pt>
  </dgm:ptLst>
  <dgm:cxnLst>
    <dgm:cxn modelId="{C04DCA91-ED95-4A36-8E6F-30E167451DA2}" srcId="{1490951F-F68B-4A01-B36E-2A0C5795E2C6}" destId="{4CB34C4B-DA78-4A8D-AF2A-539AAB4A8155}" srcOrd="2" destOrd="0" parTransId="{97FB82BC-825D-4F8E-A1BF-04E7CEE1C161}" sibTransId="{BB2B4893-FDE4-4518-8106-F3E3AE38A313}"/>
    <dgm:cxn modelId="{0F6598DB-FC29-4EC0-99A4-89561FEBE4D1}" type="presOf" srcId="{5C07F532-4B16-4EE4-959E-EA5B8E3996BB}" destId="{0C19F73B-AD55-4A54-8034-BAB51A364E57}" srcOrd="0" destOrd="0" presId="urn:microsoft.com/office/officeart/2005/8/layout/pyramid2"/>
    <dgm:cxn modelId="{64911EC2-FB9D-485B-9790-02C7F946BEA9}" srcId="{1490951F-F68B-4A01-B36E-2A0C5795E2C6}" destId="{49252AD1-6F50-4E4F-B505-8C873BB966AD}" srcOrd="0" destOrd="0" parTransId="{3E0D489B-82E2-491E-B118-828FDDC5D752}" sibTransId="{906079C3-3B27-457F-BF46-C63C1B4AB5C8}"/>
    <dgm:cxn modelId="{F163AD69-C325-4A6F-B26D-4180CD3C73C7}" type="presOf" srcId="{4CB34C4B-DA78-4A8D-AF2A-539AAB4A8155}" destId="{688855DE-8B0E-433A-90E7-8687F5D87EA5}" srcOrd="0" destOrd="0" presId="urn:microsoft.com/office/officeart/2005/8/layout/pyramid2"/>
    <dgm:cxn modelId="{1065C7AF-713F-4469-A3EA-994E11482809}" type="presOf" srcId="{1490951F-F68B-4A01-B36E-2A0C5795E2C6}" destId="{0FB32BDA-4FD7-43A9-ACAD-E72BF256DFDE}" srcOrd="0" destOrd="0" presId="urn:microsoft.com/office/officeart/2005/8/layout/pyramid2"/>
    <dgm:cxn modelId="{4AC21C7D-E5DD-4629-AE7E-416D430573D0}" type="presOf" srcId="{49252AD1-6F50-4E4F-B505-8C873BB966AD}" destId="{5960C37A-19DB-4A40-8034-635DD48F335C}" srcOrd="0" destOrd="0" presId="urn:microsoft.com/office/officeart/2005/8/layout/pyramid2"/>
    <dgm:cxn modelId="{55D17B63-7FF6-4476-8CB8-424C53045DD0}" srcId="{1490951F-F68B-4A01-B36E-2A0C5795E2C6}" destId="{5C07F532-4B16-4EE4-959E-EA5B8E3996BB}" srcOrd="1" destOrd="0" parTransId="{A21B22D2-B14A-4B8C-AEED-B21F24ABFEE3}" sibTransId="{5967BA1E-2026-4461-ABDD-2383C012F1B3}"/>
    <dgm:cxn modelId="{15E586B2-E3AD-4A03-847E-FCDB8A38DDF2}" type="presParOf" srcId="{0FB32BDA-4FD7-43A9-ACAD-E72BF256DFDE}" destId="{2E793F80-410C-45DA-B3E5-A7D873C19AA1}" srcOrd="0" destOrd="0" presId="urn:microsoft.com/office/officeart/2005/8/layout/pyramid2"/>
    <dgm:cxn modelId="{3656363A-0603-4379-B346-3012AB73706F}" type="presParOf" srcId="{0FB32BDA-4FD7-43A9-ACAD-E72BF256DFDE}" destId="{D68B5F11-F710-40D5-868E-82E23AC618E2}" srcOrd="1" destOrd="0" presId="urn:microsoft.com/office/officeart/2005/8/layout/pyramid2"/>
    <dgm:cxn modelId="{D793600A-450D-49CA-B9CC-ACF76BBAD646}" type="presParOf" srcId="{D68B5F11-F710-40D5-868E-82E23AC618E2}" destId="{5960C37A-19DB-4A40-8034-635DD48F335C}" srcOrd="0" destOrd="0" presId="urn:microsoft.com/office/officeart/2005/8/layout/pyramid2"/>
    <dgm:cxn modelId="{CC3AFC7E-02F5-40D0-8219-2DA0BE32B8E6}" type="presParOf" srcId="{D68B5F11-F710-40D5-868E-82E23AC618E2}" destId="{046DFF1C-82B5-417B-95E0-FCF12C6C7A66}" srcOrd="1" destOrd="0" presId="urn:microsoft.com/office/officeart/2005/8/layout/pyramid2"/>
    <dgm:cxn modelId="{9D28E402-FBAC-405C-A672-2BB3C7634A21}" type="presParOf" srcId="{D68B5F11-F710-40D5-868E-82E23AC618E2}" destId="{0C19F73B-AD55-4A54-8034-BAB51A364E57}" srcOrd="2" destOrd="0" presId="urn:microsoft.com/office/officeart/2005/8/layout/pyramid2"/>
    <dgm:cxn modelId="{38FE8072-2F31-4F96-8013-2028B5896E36}" type="presParOf" srcId="{D68B5F11-F710-40D5-868E-82E23AC618E2}" destId="{000F11DE-960B-432D-BA73-BFD13AAE9AC1}" srcOrd="3" destOrd="0" presId="urn:microsoft.com/office/officeart/2005/8/layout/pyramid2"/>
    <dgm:cxn modelId="{76F10D1F-9046-4AAE-AAB7-EB5421E18797}" type="presParOf" srcId="{D68B5F11-F710-40D5-868E-82E23AC618E2}" destId="{688855DE-8B0E-433A-90E7-8687F5D87EA5}" srcOrd="4" destOrd="0" presId="urn:microsoft.com/office/officeart/2005/8/layout/pyramid2"/>
    <dgm:cxn modelId="{3C34A8CD-B957-4CE4-A92D-D14778B7F896}" type="presParOf" srcId="{D68B5F11-F710-40D5-868E-82E23AC618E2}" destId="{2C6BF115-0E29-475A-B789-09E4BFF06B1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3F50DA-57F2-4715-BC6B-8D74C48F2010}" type="doc">
      <dgm:prSet loTypeId="urn:microsoft.com/office/officeart/2005/8/layout/list1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1665672F-055C-452D-A751-388D538555F3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firmy budowlane (remontowe </a:t>
          </a:r>
          <a:r>
            <a:rPr lang="pl-PL" sz="2800" dirty="0" smtClean="0">
              <a:solidFill>
                <a:schemeClr val="tx1"/>
              </a:solidFill>
            </a:rPr>
            <a:t/>
          </a:r>
          <a:br>
            <a:rPr lang="pl-PL" sz="2800" dirty="0" smtClean="0">
              <a:solidFill>
                <a:schemeClr val="tx1"/>
              </a:solidFill>
            </a:rPr>
          </a:br>
          <a:r>
            <a:rPr lang="pl-PL" sz="2800" dirty="0" smtClean="0">
              <a:solidFill>
                <a:schemeClr val="tx1"/>
              </a:solidFill>
            </a:rPr>
            <a:t>i </a:t>
          </a:r>
          <a:r>
            <a:rPr lang="pl-PL" sz="2800" dirty="0" smtClean="0">
              <a:solidFill>
                <a:schemeClr val="tx1"/>
              </a:solidFill>
            </a:rPr>
            <a:t>inne)</a:t>
          </a:r>
          <a:endParaRPr lang="pl-PL" sz="2800" dirty="0">
            <a:solidFill>
              <a:schemeClr val="tx1"/>
            </a:solidFill>
          </a:endParaRPr>
        </a:p>
      </dgm:t>
    </dgm:pt>
    <dgm:pt modelId="{B42F5229-D5CC-4D3E-AB41-7A8A926BFE19}" type="parTrans" cxnId="{6B7B4BB4-B3A1-49C4-B8E9-A83166F97D65}">
      <dgm:prSet/>
      <dgm:spPr/>
      <dgm:t>
        <a:bodyPr/>
        <a:lstStyle/>
        <a:p>
          <a:endParaRPr lang="pl-PL"/>
        </a:p>
      </dgm:t>
    </dgm:pt>
    <dgm:pt modelId="{99B057B2-6A6A-427D-BD51-2DFC066B2CB3}" type="sibTrans" cxnId="{6B7B4BB4-B3A1-49C4-B8E9-A83166F97D65}">
      <dgm:prSet/>
      <dgm:spPr/>
      <dgm:t>
        <a:bodyPr/>
        <a:lstStyle/>
        <a:p>
          <a:endParaRPr lang="pl-PL"/>
        </a:p>
      </dgm:t>
    </dgm:pt>
    <dgm:pt modelId="{DE069651-5BE3-4CF1-B81D-F316C387D832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biura projektów</a:t>
          </a:r>
          <a:endParaRPr lang="pl-PL" sz="2800" dirty="0">
            <a:solidFill>
              <a:schemeClr val="tx1"/>
            </a:solidFill>
          </a:endParaRPr>
        </a:p>
      </dgm:t>
    </dgm:pt>
    <dgm:pt modelId="{9F17820B-FD17-4C8C-9A18-F6E68A09A78B}" type="parTrans" cxnId="{B179E13E-DC6E-4311-9C29-396C8F1AF566}">
      <dgm:prSet/>
      <dgm:spPr/>
      <dgm:t>
        <a:bodyPr/>
        <a:lstStyle/>
        <a:p>
          <a:endParaRPr lang="pl-PL"/>
        </a:p>
      </dgm:t>
    </dgm:pt>
    <dgm:pt modelId="{69AD2FAA-2970-4B5F-A46B-10005D9C6541}" type="sibTrans" cxnId="{B179E13E-DC6E-4311-9C29-396C8F1AF566}">
      <dgm:prSet/>
      <dgm:spPr/>
      <dgm:t>
        <a:bodyPr/>
        <a:lstStyle/>
        <a:p>
          <a:endParaRPr lang="pl-PL"/>
        </a:p>
      </dgm:t>
    </dgm:pt>
    <dgm:pt modelId="{3093D61C-7544-4C52-B115-3780328A5857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firmy consultingowe w branży budowlanej</a:t>
          </a:r>
          <a:endParaRPr lang="pl-PL" sz="2800" dirty="0">
            <a:solidFill>
              <a:schemeClr val="tx1"/>
            </a:solidFill>
          </a:endParaRPr>
        </a:p>
      </dgm:t>
    </dgm:pt>
    <dgm:pt modelId="{63709AC1-E338-4DC7-A9D8-8B6002209C1D}" type="parTrans" cxnId="{E726EF5F-9FA2-4040-9CD1-C0A64B1C1141}">
      <dgm:prSet/>
      <dgm:spPr/>
      <dgm:t>
        <a:bodyPr/>
        <a:lstStyle/>
        <a:p>
          <a:endParaRPr lang="pl-PL"/>
        </a:p>
      </dgm:t>
    </dgm:pt>
    <dgm:pt modelId="{9BA8092D-B0F5-4D8B-99E6-9AEDE040492A}" type="sibTrans" cxnId="{E726EF5F-9FA2-4040-9CD1-C0A64B1C1141}">
      <dgm:prSet/>
      <dgm:spPr/>
      <dgm:t>
        <a:bodyPr/>
        <a:lstStyle/>
        <a:p>
          <a:endParaRPr lang="pl-PL"/>
        </a:p>
      </dgm:t>
    </dgm:pt>
    <dgm:pt modelId="{F742E20A-CA68-4809-943D-9A330A53ADAD}" type="pres">
      <dgm:prSet presAssocID="{083F50DA-57F2-4715-BC6B-8D74C48F20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E0578B4-05B3-4F81-A41B-4765826ED9FC}" type="pres">
      <dgm:prSet presAssocID="{1665672F-055C-452D-A751-388D538555F3}" presName="parentLin" presStyleCnt="0"/>
      <dgm:spPr/>
    </dgm:pt>
    <dgm:pt modelId="{D4A9C147-64DA-4F49-BEBC-E5476AF3E501}" type="pres">
      <dgm:prSet presAssocID="{1665672F-055C-452D-A751-388D538555F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4C0AF8A-993B-4F52-B042-7224495F1648}" type="pres">
      <dgm:prSet presAssocID="{1665672F-055C-452D-A751-388D538555F3}" presName="parentText" presStyleLbl="node1" presStyleIdx="0" presStyleCnt="3" custScaleY="147139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AE2162-70CF-47C9-980A-B8656F6F6E06}" type="pres">
      <dgm:prSet presAssocID="{1665672F-055C-452D-A751-388D538555F3}" presName="negativeSpace" presStyleCnt="0"/>
      <dgm:spPr/>
    </dgm:pt>
    <dgm:pt modelId="{02135D11-4157-43DF-B7D3-A91596180DCC}" type="pres">
      <dgm:prSet presAssocID="{1665672F-055C-452D-A751-388D538555F3}" presName="childText" presStyleLbl="conFgAcc1" presStyleIdx="0" presStyleCnt="3">
        <dgm:presLayoutVars>
          <dgm:bulletEnabled val="1"/>
        </dgm:presLayoutVars>
      </dgm:prSet>
      <dgm:spPr/>
    </dgm:pt>
    <dgm:pt modelId="{748F47AE-B401-41D7-A409-E3C8A846863D}" type="pres">
      <dgm:prSet presAssocID="{99B057B2-6A6A-427D-BD51-2DFC066B2CB3}" presName="spaceBetweenRectangles" presStyleCnt="0"/>
      <dgm:spPr/>
    </dgm:pt>
    <dgm:pt modelId="{D7D7C053-7520-490F-BDAA-32D7D6CDD325}" type="pres">
      <dgm:prSet presAssocID="{DE069651-5BE3-4CF1-B81D-F316C387D832}" presName="parentLin" presStyleCnt="0"/>
      <dgm:spPr/>
    </dgm:pt>
    <dgm:pt modelId="{732A5DA2-81C4-484D-8F4D-12445E8C8217}" type="pres">
      <dgm:prSet presAssocID="{DE069651-5BE3-4CF1-B81D-F316C387D83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3BDB56B-4F79-43A7-BE95-A037F8650FB1}" type="pres">
      <dgm:prSet presAssocID="{DE069651-5BE3-4CF1-B81D-F316C387D83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AD71CE-7B1F-4B20-80AC-F76C38EDD493}" type="pres">
      <dgm:prSet presAssocID="{DE069651-5BE3-4CF1-B81D-F316C387D832}" presName="negativeSpace" presStyleCnt="0"/>
      <dgm:spPr/>
    </dgm:pt>
    <dgm:pt modelId="{702F5AB2-661D-429C-B9BA-AC77845F6892}" type="pres">
      <dgm:prSet presAssocID="{DE069651-5BE3-4CF1-B81D-F316C387D832}" presName="childText" presStyleLbl="conFgAcc1" presStyleIdx="1" presStyleCnt="3">
        <dgm:presLayoutVars>
          <dgm:bulletEnabled val="1"/>
        </dgm:presLayoutVars>
      </dgm:prSet>
      <dgm:spPr/>
    </dgm:pt>
    <dgm:pt modelId="{9AD91695-D83F-490C-8AD5-9E819D48D187}" type="pres">
      <dgm:prSet presAssocID="{69AD2FAA-2970-4B5F-A46B-10005D9C6541}" presName="spaceBetweenRectangles" presStyleCnt="0"/>
      <dgm:spPr/>
    </dgm:pt>
    <dgm:pt modelId="{3C811ED9-8C24-477F-85D7-1E7DAEF33AE0}" type="pres">
      <dgm:prSet presAssocID="{3093D61C-7544-4C52-B115-3780328A5857}" presName="parentLin" presStyleCnt="0"/>
      <dgm:spPr/>
    </dgm:pt>
    <dgm:pt modelId="{4048DEF6-F7D3-41CC-AFD4-1237D6A89CCF}" type="pres">
      <dgm:prSet presAssocID="{3093D61C-7544-4C52-B115-3780328A5857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98D1B6A7-9078-4FF2-BAAF-F6672C5661FA}" type="pres">
      <dgm:prSet presAssocID="{3093D61C-7544-4C52-B115-3780328A585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42D63D-0936-4B5A-A0D4-0A5EDA306938}" type="pres">
      <dgm:prSet presAssocID="{3093D61C-7544-4C52-B115-3780328A5857}" presName="negativeSpace" presStyleCnt="0"/>
      <dgm:spPr/>
    </dgm:pt>
    <dgm:pt modelId="{CC67A853-0B17-47BC-B832-9F2021D069F6}" type="pres">
      <dgm:prSet presAssocID="{3093D61C-7544-4C52-B115-3780328A58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4EC96F9-40F8-4E76-BB05-5732FAAF4932}" type="presOf" srcId="{1665672F-055C-452D-A751-388D538555F3}" destId="{14C0AF8A-993B-4F52-B042-7224495F1648}" srcOrd="1" destOrd="0" presId="urn:microsoft.com/office/officeart/2005/8/layout/list1"/>
    <dgm:cxn modelId="{B179E13E-DC6E-4311-9C29-396C8F1AF566}" srcId="{083F50DA-57F2-4715-BC6B-8D74C48F2010}" destId="{DE069651-5BE3-4CF1-B81D-F316C387D832}" srcOrd="1" destOrd="0" parTransId="{9F17820B-FD17-4C8C-9A18-F6E68A09A78B}" sibTransId="{69AD2FAA-2970-4B5F-A46B-10005D9C6541}"/>
    <dgm:cxn modelId="{1B4CC757-628C-4AA2-9B07-D6299CC7D9BF}" type="presOf" srcId="{3093D61C-7544-4C52-B115-3780328A5857}" destId="{4048DEF6-F7D3-41CC-AFD4-1237D6A89CCF}" srcOrd="0" destOrd="0" presId="urn:microsoft.com/office/officeart/2005/8/layout/list1"/>
    <dgm:cxn modelId="{6B7B4BB4-B3A1-49C4-B8E9-A83166F97D65}" srcId="{083F50DA-57F2-4715-BC6B-8D74C48F2010}" destId="{1665672F-055C-452D-A751-388D538555F3}" srcOrd="0" destOrd="0" parTransId="{B42F5229-D5CC-4D3E-AB41-7A8A926BFE19}" sibTransId="{99B057B2-6A6A-427D-BD51-2DFC066B2CB3}"/>
    <dgm:cxn modelId="{E726EF5F-9FA2-4040-9CD1-C0A64B1C1141}" srcId="{083F50DA-57F2-4715-BC6B-8D74C48F2010}" destId="{3093D61C-7544-4C52-B115-3780328A5857}" srcOrd="2" destOrd="0" parTransId="{63709AC1-E338-4DC7-A9D8-8B6002209C1D}" sibTransId="{9BA8092D-B0F5-4D8B-99E6-9AEDE040492A}"/>
    <dgm:cxn modelId="{6013A63D-9A9F-4A94-BD15-BF702AC6AA13}" type="presOf" srcId="{DE069651-5BE3-4CF1-B81D-F316C387D832}" destId="{732A5DA2-81C4-484D-8F4D-12445E8C8217}" srcOrd="0" destOrd="0" presId="urn:microsoft.com/office/officeart/2005/8/layout/list1"/>
    <dgm:cxn modelId="{46B3A2D2-3D18-4255-A7C3-2158355C2AE8}" type="presOf" srcId="{083F50DA-57F2-4715-BC6B-8D74C48F2010}" destId="{F742E20A-CA68-4809-943D-9A330A53ADAD}" srcOrd="0" destOrd="0" presId="urn:microsoft.com/office/officeart/2005/8/layout/list1"/>
    <dgm:cxn modelId="{627C78EF-DF60-4B83-9295-D8DCE0956F4D}" type="presOf" srcId="{1665672F-055C-452D-A751-388D538555F3}" destId="{D4A9C147-64DA-4F49-BEBC-E5476AF3E501}" srcOrd="0" destOrd="0" presId="urn:microsoft.com/office/officeart/2005/8/layout/list1"/>
    <dgm:cxn modelId="{B9842419-C454-4CDE-9E7A-F4842D88A088}" type="presOf" srcId="{3093D61C-7544-4C52-B115-3780328A5857}" destId="{98D1B6A7-9078-4FF2-BAAF-F6672C5661FA}" srcOrd="1" destOrd="0" presId="urn:microsoft.com/office/officeart/2005/8/layout/list1"/>
    <dgm:cxn modelId="{9F648AE4-795F-438E-A324-27E4C57945D7}" type="presOf" srcId="{DE069651-5BE3-4CF1-B81D-F316C387D832}" destId="{13BDB56B-4F79-43A7-BE95-A037F8650FB1}" srcOrd="1" destOrd="0" presId="urn:microsoft.com/office/officeart/2005/8/layout/list1"/>
    <dgm:cxn modelId="{D66A4479-3D79-40AA-9DDD-5912604AE0FA}" type="presParOf" srcId="{F742E20A-CA68-4809-943D-9A330A53ADAD}" destId="{6E0578B4-05B3-4F81-A41B-4765826ED9FC}" srcOrd="0" destOrd="0" presId="urn:microsoft.com/office/officeart/2005/8/layout/list1"/>
    <dgm:cxn modelId="{6C131F53-F6A5-423D-ADC9-593734A34C52}" type="presParOf" srcId="{6E0578B4-05B3-4F81-A41B-4765826ED9FC}" destId="{D4A9C147-64DA-4F49-BEBC-E5476AF3E501}" srcOrd="0" destOrd="0" presId="urn:microsoft.com/office/officeart/2005/8/layout/list1"/>
    <dgm:cxn modelId="{17B9F0C1-D6FE-49A2-95EB-F6EA1AF6BA46}" type="presParOf" srcId="{6E0578B4-05B3-4F81-A41B-4765826ED9FC}" destId="{14C0AF8A-993B-4F52-B042-7224495F1648}" srcOrd="1" destOrd="0" presId="urn:microsoft.com/office/officeart/2005/8/layout/list1"/>
    <dgm:cxn modelId="{FD66EDCB-8144-4A63-BD04-3B2B7472D219}" type="presParOf" srcId="{F742E20A-CA68-4809-943D-9A330A53ADAD}" destId="{58AE2162-70CF-47C9-980A-B8656F6F6E06}" srcOrd="1" destOrd="0" presId="urn:microsoft.com/office/officeart/2005/8/layout/list1"/>
    <dgm:cxn modelId="{725C25DA-02E9-4A68-A802-FE0043639D51}" type="presParOf" srcId="{F742E20A-CA68-4809-943D-9A330A53ADAD}" destId="{02135D11-4157-43DF-B7D3-A91596180DCC}" srcOrd="2" destOrd="0" presId="urn:microsoft.com/office/officeart/2005/8/layout/list1"/>
    <dgm:cxn modelId="{A8C32F80-18C1-411E-8979-355B849DC707}" type="presParOf" srcId="{F742E20A-CA68-4809-943D-9A330A53ADAD}" destId="{748F47AE-B401-41D7-A409-E3C8A846863D}" srcOrd="3" destOrd="0" presId="urn:microsoft.com/office/officeart/2005/8/layout/list1"/>
    <dgm:cxn modelId="{BD958EF1-4CCD-4D02-A88A-4F375D95246C}" type="presParOf" srcId="{F742E20A-CA68-4809-943D-9A330A53ADAD}" destId="{D7D7C053-7520-490F-BDAA-32D7D6CDD325}" srcOrd="4" destOrd="0" presId="urn:microsoft.com/office/officeart/2005/8/layout/list1"/>
    <dgm:cxn modelId="{D039A0F9-DA11-4C11-91D7-704B116F4617}" type="presParOf" srcId="{D7D7C053-7520-490F-BDAA-32D7D6CDD325}" destId="{732A5DA2-81C4-484D-8F4D-12445E8C8217}" srcOrd="0" destOrd="0" presId="urn:microsoft.com/office/officeart/2005/8/layout/list1"/>
    <dgm:cxn modelId="{BD36FED0-4682-4B95-8401-556A2B091483}" type="presParOf" srcId="{D7D7C053-7520-490F-BDAA-32D7D6CDD325}" destId="{13BDB56B-4F79-43A7-BE95-A037F8650FB1}" srcOrd="1" destOrd="0" presId="urn:microsoft.com/office/officeart/2005/8/layout/list1"/>
    <dgm:cxn modelId="{83413E8F-735C-46C9-9844-6AE313B366E6}" type="presParOf" srcId="{F742E20A-CA68-4809-943D-9A330A53ADAD}" destId="{1DAD71CE-7B1F-4B20-80AC-F76C38EDD493}" srcOrd="5" destOrd="0" presId="urn:microsoft.com/office/officeart/2005/8/layout/list1"/>
    <dgm:cxn modelId="{D45CC491-ECED-4C4B-ACE4-318579E927E4}" type="presParOf" srcId="{F742E20A-CA68-4809-943D-9A330A53ADAD}" destId="{702F5AB2-661D-429C-B9BA-AC77845F6892}" srcOrd="6" destOrd="0" presId="urn:microsoft.com/office/officeart/2005/8/layout/list1"/>
    <dgm:cxn modelId="{2A4892C8-60DA-4D77-8521-496438C3526D}" type="presParOf" srcId="{F742E20A-CA68-4809-943D-9A330A53ADAD}" destId="{9AD91695-D83F-490C-8AD5-9E819D48D187}" srcOrd="7" destOrd="0" presId="urn:microsoft.com/office/officeart/2005/8/layout/list1"/>
    <dgm:cxn modelId="{E0AC5B40-F1C5-4207-9AE4-8F9A7584C070}" type="presParOf" srcId="{F742E20A-CA68-4809-943D-9A330A53ADAD}" destId="{3C811ED9-8C24-477F-85D7-1E7DAEF33AE0}" srcOrd="8" destOrd="0" presId="urn:microsoft.com/office/officeart/2005/8/layout/list1"/>
    <dgm:cxn modelId="{CBEF0C68-EA25-4C61-B0B3-80EB9F843525}" type="presParOf" srcId="{3C811ED9-8C24-477F-85D7-1E7DAEF33AE0}" destId="{4048DEF6-F7D3-41CC-AFD4-1237D6A89CCF}" srcOrd="0" destOrd="0" presId="urn:microsoft.com/office/officeart/2005/8/layout/list1"/>
    <dgm:cxn modelId="{0586C24E-0DDC-41F5-9486-5B8CEA48B0EF}" type="presParOf" srcId="{3C811ED9-8C24-477F-85D7-1E7DAEF33AE0}" destId="{98D1B6A7-9078-4FF2-BAAF-F6672C5661FA}" srcOrd="1" destOrd="0" presId="urn:microsoft.com/office/officeart/2005/8/layout/list1"/>
    <dgm:cxn modelId="{F247BA30-F665-4A4D-85E4-CFE7196FD246}" type="presParOf" srcId="{F742E20A-CA68-4809-943D-9A330A53ADAD}" destId="{1B42D63D-0936-4B5A-A0D4-0A5EDA306938}" srcOrd="9" destOrd="0" presId="urn:microsoft.com/office/officeart/2005/8/layout/list1"/>
    <dgm:cxn modelId="{76A0200F-E544-43F7-8AAB-F78A3CAD507D}" type="presParOf" srcId="{F742E20A-CA68-4809-943D-9A330A53ADAD}" destId="{CC67A853-0B17-47BC-B832-9F2021D069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3F50DA-57F2-4715-BC6B-8D74C48F2010}" type="doc">
      <dgm:prSet loTypeId="urn:microsoft.com/office/officeart/2005/8/layout/list1" loCatId="list" qsTypeId="urn:microsoft.com/office/officeart/2005/8/quickstyle/3d4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1665672F-055C-452D-A751-388D538555F3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wydziały budownictwa </a:t>
          </a:r>
          <a:r>
            <a:rPr lang="pl-PL" sz="2800" dirty="0" smtClean="0">
              <a:solidFill>
                <a:schemeClr val="tx1"/>
              </a:solidFill>
            </a:rPr>
            <a:t/>
          </a:r>
          <a:br>
            <a:rPr lang="pl-PL" sz="2800" dirty="0" smtClean="0">
              <a:solidFill>
                <a:schemeClr val="tx1"/>
              </a:solidFill>
            </a:rPr>
          </a:br>
          <a:r>
            <a:rPr lang="pl-PL" sz="2800" dirty="0" smtClean="0">
              <a:solidFill>
                <a:schemeClr val="tx1"/>
              </a:solidFill>
            </a:rPr>
            <a:t>i </a:t>
          </a:r>
          <a:r>
            <a:rPr lang="pl-PL" sz="2800" dirty="0" smtClean="0">
              <a:solidFill>
                <a:schemeClr val="tx1"/>
              </a:solidFill>
            </a:rPr>
            <a:t>architektury w administracji państwowej i samorządowej</a:t>
          </a:r>
          <a:endParaRPr lang="pl-PL" sz="2800" dirty="0">
            <a:solidFill>
              <a:schemeClr val="tx1"/>
            </a:solidFill>
          </a:endParaRPr>
        </a:p>
      </dgm:t>
    </dgm:pt>
    <dgm:pt modelId="{B42F5229-D5CC-4D3E-AB41-7A8A926BFE19}" type="parTrans" cxnId="{6B7B4BB4-B3A1-49C4-B8E9-A83166F97D65}">
      <dgm:prSet/>
      <dgm:spPr/>
      <dgm:t>
        <a:bodyPr/>
        <a:lstStyle/>
        <a:p>
          <a:endParaRPr lang="pl-PL"/>
        </a:p>
      </dgm:t>
    </dgm:pt>
    <dgm:pt modelId="{99B057B2-6A6A-427D-BD51-2DFC066B2CB3}" type="sibTrans" cxnId="{6B7B4BB4-B3A1-49C4-B8E9-A83166F97D65}">
      <dgm:prSet/>
      <dgm:spPr/>
      <dgm:t>
        <a:bodyPr/>
        <a:lstStyle/>
        <a:p>
          <a:endParaRPr lang="pl-PL"/>
        </a:p>
      </dgm:t>
    </dgm:pt>
    <dgm:pt modelId="{DE069651-5BE3-4CF1-B81D-F316C387D832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firmy deweloperskie </a:t>
          </a:r>
          <a:endParaRPr lang="pl-PL" sz="2800" dirty="0">
            <a:solidFill>
              <a:schemeClr val="tx1"/>
            </a:solidFill>
          </a:endParaRPr>
        </a:p>
      </dgm:t>
    </dgm:pt>
    <dgm:pt modelId="{9F17820B-FD17-4C8C-9A18-F6E68A09A78B}" type="parTrans" cxnId="{B179E13E-DC6E-4311-9C29-396C8F1AF566}">
      <dgm:prSet/>
      <dgm:spPr/>
      <dgm:t>
        <a:bodyPr/>
        <a:lstStyle/>
        <a:p>
          <a:endParaRPr lang="pl-PL"/>
        </a:p>
      </dgm:t>
    </dgm:pt>
    <dgm:pt modelId="{69AD2FAA-2970-4B5F-A46B-10005D9C6541}" type="sibTrans" cxnId="{B179E13E-DC6E-4311-9C29-396C8F1AF566}">
      <dgm:prSet/>
      <dgm:spPr/>
      <dgm:t>
        <a:bodyPr/>
        <a:lstStyle/>
        <a:p>
          <a:endParaRPr lang="pl-PL"/>
        </a:p>
      </dgm:t>
    </dgm:pt>
    <dgm:pt modelId="{3093D61C-7544-4C52-B115-3780328A5857}">
      <dgm:prSet phldrT="[Tekst]" custT="1"/>
      <dgm:spPr/>
      <dgm:t>
        <a:bodyPr/>
        <a:lstStyle/>
        <a:p>
          <a:r>
            <a:rPr lang="pl-PL" sz="2800" dirty="0" smtClean="0">
              <a:solidFill>
                <a:schemeClr val="tx1"/>
              </a:solidFill>
            </a:rPr>
            <a:t>służby inwestycyjne kolei, przemysłu stoczniowego, hutnictwa i innych podejmujących inwestycje budowlane</a:t>
          </a:r>
          <a:endParaRPr lang="pl-PL" sz="2800" dirty="0">
            <a:solidFill>
              <a:schemeClr val="tx1"/>
            </a:solidFill>
          </a:endParaRPr>
        </a:p>
      </dgm:t>
    </dgm:pt>
    <dgm:pt modelId="{63709AC1-E338-4DC7-A9D8-8B6002209C1D}" type="parTrans" cxnId="{E726EF5F-9FA2-4040-9CD1-C0A64B1C1141}">
      <dgm:prSet/>
      <dgm:spPr/>
      <dgm:t>
        <a:bodyPr/>
        <a:lstStyle/>
        <a:p>
          <a:endParaRPr lang="pl-PL"/>
        </a:p>
      </dgm:t>
    </dgm:pt>
    <dgm:pt modelId="{9BA8092D-B0F5-4D8B-99E6-9AEDE040492A}" type="sibTrans" cxnId="{E726EF5F-9FA2-4040-9CD1-C0A64B1C1141}">
      <dgm:prSet/>
      <dgm:spPr/>
      <dgm:t>
        <a:bodyPr/>
        <a:lstStyle/>
        <a:p>
          <a:endParaRPr lang="pl-PL"/>
        </a:p>
      </dgm:t>
    </dgm:pt>
    <dgm:pt modelId="{F742E20A-CA68-4809-943D-9A330A53ADAD}" type="pres">
      <dgm:prSet presAssocID="{083F50DA-57F2-4715-BC6B-8D74C48F20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E0578B4-05B3-4F81-A41B-4765826ED9FC}" type="pres">
      <dgm:prSet presAssocID="{1665672F-055C-452D-A751-388D538555F3}" presName="parentLin" presStyleCnt="0"/>
      <dgm:spPr/>
    </dgm:pt>
    <dgm:pt modelId="{D4A9C147-64DA-4F49-BEBC-E5476AF3E501}" type="pres">
      <dgm:prSet presAssocID="{1665672F-055C-452D-A751-388D538555F3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4C0AF8A-993B-4F52-B042-7224495F1648}" type="pres">
      <dgm:prSet presAssocID="{1665672F-055C-452D-A751-388D538555F3}" presName="parentText" presStyleLbl="node1" presStyleIdx="0" presStyleCnt="3" custScaleY="78632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AE2162-70CF-47C9-980A-B8656F6F6E06}" type="pres">
      <dgm:prSet presAssocID="{1665672F-055C-452D-A751-388D538555F3}" presName="negativeSpace" presStyleCnt="0"/>
      <dgm:spPr/>
    </dgm:pt>
    <dgm:pt modelId="{02135D11-4157-43DF-B7D3-A91596180DCC}" type="pres">
      <dgm:prSet presAssocID="{1665672F-055C-452D-A751-388D538555F3}" presName="childText" presStyleLbl="conFgAcc1" presStyleIdx="0" presStyleCnt="3">
        <dgm:presLayoutVars>
          <dgm:bulletEnabled val="1"/>
        </dgm:presLayoutVars>
      </dgm:prSet>
      <dgm:spPr/>
    </dgm:pt>
    <dgm:pt modelId="{748F47AE-B401-41D7-A409-E3C8A846863D}" type="pres">
      <dgm:prSet presAssocID="{99B057B2-6A6A-427D-BD51-2DFC066B2CB3}" presName="spaceBetweenRectangles" presStyleCnt="0"/>
      <dgm:spPr/>
    </dgm:pt>
    <dgm:pt modelId="{D7D7C053-7520-490F-BDAA-32D7D6CDD325}" type="pres">
      <dgm:prSet presAssocID="{DE069651-5BE3-4CF1-B81D-F316C387D832}" presName="parentLin" presStyleCnt="0"/>
      <dgm:spPr/>
    </dgm:pt>
    <dgm:pt modelId="{732A5DA2-81C4-484D-8F4D-12445E8C8217}" type="pres">
      <dgm:prSet presAssocID="{DE069651-5BE3-4CF1-B81D-F316C387D832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13BDB56B-4F79-43A7-BE95-A037F8650FB1}" type="pres">
      <dgm:prSet presAssocID="{DE069651-5BE3-4CF1-B81D-F316C387D832}" presName="parentText" presStyleLbl="node1" presStyleIdx="1" presStyleCnt="3" custScaleY="37059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AD71CE-7B1F-4B20-80AC-F76C38EDD493}" type="pres">
      <dgm:prSet presAssocID="{DE069651-5BE3-4CF1-B81D-F316C387D832}" presName="negativeSpace" presStyleCnt="0"/>
      <dgm:spPr/>
    </dgm:pt>
    <dgm:pt modelId="{702F5AB2-661D-429C-B9BA-AC77845F6892}" type="pres">
      <dgm:prSet presAssocID="{DE069651-5BE3-4CF1-B81D-F316C387D832}" presName="childText" presStyleLbl="conFgAcc1" presStyleIdx="1" presStyleCnt="3">
        <dgm:presLayoutVars>
          <dgm:bulletEnabled val="1"/>
        </dgm:presLayoutVars>
      </dgm:prSet>
      <dgm:spPr/>
    </dgm:pt>
    <dgm:pt modelId="{9AD91695-D83F-490C-8AD5-9E819D48D187}" type="pres">
      <dgm:prSet presAssocID="{69AD2FAA-2970-4B5F-A46B-10005D9C6541}" presName="spaceBetweenRectangles" presStyleCnt="0"/>
      <dgm:spPr/>
    </dgm:pt>
    <dgm:pt modelId="{3C811ED9-8C24-477F-85D7-1E7DAEF33AE0}" type="pres">
      <dgm:prSet presAssocID="{3093D61C-7544-4C52-B115-3780328A5857}" presName="parentLin" presStyleCnt="0"/>
      <dgm:spPr/>
    </dgm:pt>
    <dgm:pt modelId="{4048DEF6-F7D3-41CC-AFD4-1237D6A89CCF}" type="pres">
      <dgm:prSet presAssocID="{3093D61C-7544-4C52-B115-3780328A5857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98D1B6A7-9078-4FF2-BAAF-F6672C5661FA}" type="pres">
      <dgm:prSet presAssocID="{3093D61C-7544-4C52-B115-3780328A5857}" presName="parentText" presStyleLbl="node1" presStyleIdx="2" presStyleCnt="3" custScaleY="73919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42D63D-0936-4B5A-A0D4-0A5EDA306938}" type="pres">
      <dgm:prSet presAssocID="{3093D61C-7544-4C52-B115-3780328A5857}" presName="negativeSpace" presStyleCnt="0"/>
      <dgm:spPr/>
    </dgm:pt>
    <dgm:pt modelId="{CC67A853-0B17-47BC-B832-9F2021D069F6}" type="pres">
      <dgm:prSet presAssocID="{3093D61C-7544-4C52-B115-3780328A585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76EBD19-07B0-479B-804B-56050DEC23D5}" type="presOf" srcId="{083F50DA-57F2-4715-BC6B-8D74C48F2010}" destId="{F742E20A-CA68-4809-943D-9A330A53ADAD}" srcOrd="0" destOrd="0" presId="urn:microsoft.com/office/officeart/2005/8/layout/list1"/>
    <dgm:cxn modelId="{A5C54B55-8768-4E57-A941-3A66470D5C74}" type="presOf" srcId="{1665672F-055C-452D-A751-388D538555F3}" destId="{14C0AF8A-993B-4F52-B042-7224495F1648}" srcOrd="1" destOrd="0" presId="urn:microsoft.com/office/officeart/2005/8/layout/list1"/>
    <dgm:cxn modelId="{BD782A6D-9669-4C25-89FC-D5C12689D678}" type="presOf" srcId="{DE069651-5BE3-4CF1-B81D-F316C387D832}" destId="{13BDB56B-4F79-43A7-BE95-A037F8650FB1}" srcOrd="1" destOrd="0" presId="urn:microsoft.com/office/officeart/2005/8/layout/list1"/>
    <dgm:cxn modelId="{F0824336-380C-408A-A032-50DAEC44F1D1}" type="presOf" srcId="{DE069651-5BE3-4CF1-B81D-F316C387D832}" destId="{732A5DA2-81C4-484D-8F4D-12445E8C8217}" srcOrd="0" destOrd="0" presId="urn:microsoft.com/office/officeart/2005/8/layout/list1"/>
    <dgm:cxn modelId="{E726EF5F-9FA2-4040-9CD1-C0A64B1C1141}" srcId="{083F50DA-57F2-4715-BC6B-8D74C48F2010}" destId="{3093D61C-7544-4C52-B115-3780328A5857}" srcOrd="2" destOrd="0" parTransId="{63709AC1-E338-4DC7-A9D8-8B6002209C1D}" sibTransId="{9BA8092D-B0F5-4D8B-99E6-9AEDE040492A}"/>
    <dgm:cxn modelId="{6B7B4BB4-B3A1-49C4-B8E9-A83166F97D65}" srcId="{083F50DA-57F2-4715-BC6B-8D74C48F2010}" destId="{1665672F-055C-452D-A751-388D538555F3}" srcOrd="0" destOrd="0" parTransId="{B42F5229-D5CC-4D3E-AB41-7A8A926BFE19}" sibTransId="{99B057B2-6A6A-427D-BD51-2DFC066B2CB3}"/>
    <dgm:cxn modelId="{F3986D8C-B2E0-4726-8AE6-94D45812053E}" type="presOf" srcId="{1665672F-055C-452D-A751-388D538555F3}" destId="{D4A9C147-64DA-4F49-BEBC-E5476AF3E501}" srcOrd="0" destOrd="0" presId="urn:microsoft.com/office/officeart/2005/8/layout/list1"/>
    <dgm:cxn modelId="{B179E13E-DC6E-4311-9C29-396C8F1AF566}" srcId="{083F50DA-57F2-4715-BC6B-8D74C48F2010}" destId="{DE069651-5BE3-4CF1-B81D-F316C387D832}" srcOrd="1" destOrd="0" parTransId="{9F17820B-FD17-4C8C-9A18-F6E68A09A78B}" sibTransId="{69AD2FAA-2970-4B5F-A46B-10005D9C6541}"/>
    <dgm:cxn modelId="{0FA4A968-8593-453F-B26C-E7B51B071914}" type="presOf" srcId="{3093D61C-7544-4C52-B115-3780328A5857}" destId="{98D1B6A7-9078-4FF2-BAAF-F6672C5661FA}" srcOrd="1" destOrd="0" presId="urn:microsoft.com/office/officeart/2005/8/layout/list1"/>
    <dgm:cxn modelId="{25DED1F9-552B-48A1-9AF5-DF35A3E9D565}" type="presOf" srcId="{3093D61C-7544-4C52-B115-3780328A5857}" destId="{4048DEF6-F7D3-41CC-AFD4-1237D6A89CCF}" srcOrd="0" destOrd="0" presId="urn:microsoft.com/office/officeart/2005/8/layout/list1"/>
    <dgm:cxn modelId="{AB4B5CD5-2C39-4D3D-B2D6-ED06DF1EBA72}" type="presParOf" srcId="{F742E20A-CA68-4809-943D-9A330A53ADAD}" destId="{6E0578B4-05B3-4F81-A41B-4765826ED9FC}" srcOrd="0" destOrd="0" presId="urn:microsoft.com/office/officeart/2005/8/layout/list1"/>
    <dgm:cxn modelId="{2E572490-2E0B-4505-B078-209EB91ED1C2}" type="presParOf" srcId="{6E0578B4-05B3-4F81-A41B-4765826ED9FC}" destId="{D4A9C147-64DA-4F49-BEBC-E5476AF3E501}" srcOrd="0" destOrd="0" presId="urn:microsoft.com/office/officeart/2005/8/layout/list1"/>
    <dgm:cxn modelId="{C2198965-2784-4709-8AAD-C3D8A7CB0126}" type="presParOf" srcId="{6E0578B4-05B3-4F81-A41B-4765826ED9FC}" destId="{14C0AF8A-993B-4F52-B042-7224495F1648}" srcOrd="1" destOrd="0" presId="urn:microsoft.com/office/officeart/2005/8/layout/list1"/>
    <dgm:cxn modelId="{9BEBB2C7-49CF-4ED3-A4D4-A987823436D8}" type="presParOf" srcId="{F742E20A-CA68-4809-943D-9A330A53ADAD}" destId="{58AE2162-70CF-47C9-980A-B8656F6F6E06}" srcOrd="1" destOrd="0" presId="urn:microsoft.com/office/officeart/2005/8/layout/list1"/>
    <dgm:cxn modelId="{58036BFF-3E07-48A9-9B50-7AEC68659B15}" type="presParOf" srcId="{F742E20A-CA68-4809-943D-9A330A53ADAD}" destId="{02135D11-4157-43DF-B7D3-A91596180DCC}" srcOrd="2" destOrd="0" presId="urn:microsoft.com/office/officeart/2005/8/layout/list1"/>
    <dgm:cxn modelId="{57B4D548-C6A0-4000-9F37-649007AA81AA}" type="presParOf" srcId="{F742E20A-CA68-4809-943D-9A330A53ADAD}" destId="{748F47AE-B401-41D7-A409-E3C8A846863D}" srcOrd="3" destOrd="0" presId="urn:microsoft.com/office/officeart/2005/8/layout/list1"/>
    <dgm:cxn modelId="{48B41379-DF6B-41C0-ABD8-721568F0C452}" type="presParOf" srcId="{F742E20A-CA68-4809-943D-9A330A53ADAD}" destId="{D7D7C053-7520-490F-BDAA-32D7D6CDD325}" srcOrd="4" destOrd="0" presId="urn:microsoft.com/office/officeart/2005/8/layout/list1"/>
    <dgm:cxn modelId="{0509100D-D053-43FB-A8CC-47E729BC5979}" type="presParOf" srcId="{D7D7C053-7520-490F-BDAA-32D7D6CDD325}" destId="{732A5DA2-81C4-484D-8F4D-12445E8C8217}" srcOrd="0" destOrd="0" presId="urn:microsoft.com/office/officeart/2005/8/layout/list1"/>
    <dgm:cxn modelId="{CCC34C74-2E69-41EF-A67C-ACF8583FF86C}" type="presParOf" srcId="{D7D7C053-7520-490F-BDAA-32D7D6CDD325}" destId="{13BDB56B-4F79-43A7-BE95-A037F8650FB1}" srcOrd="1" destOrd="0" presId="urn:microsoft.com/office/officeart/2005/8/layout/list1"/>
    <dgm:cxn modelId="{EFB4AD9D-771B-490A-9D74-C9AC892005E9}" type="presParOf" srcId="{F742E20A-CA68-4809-943D-9A330A53ADAD}" destId="{1DAD71CE-7B1F-4B20-80AC-F76C38EDD493}" srcOrd="5" destOrd="0" presId="urn:microsoft.com/office/officeart/2005/8/layout/list1"/>
    <dgm:cxn modelId="{16CBA3D5-A551-4ECD-A85D-F47E89131D99}" type="presParOf" srcId="{F742E20A-CA68-4809-943D-9A330A53ADAD}" destId="{702F5AB2-661D-429C-B9BA-AC77845F6892}" srcOrd="6" destOrd="0" presId="urn:microsoft.com/office/officeart/2005/8/layout/list1"/>
    <dgm:cxn modelId="{E89307B0-06EB-4EFA-937F-68C23270CF78}" type="presParOf" srcId="{F742E20A-CA68-4809-943D-9A330A53ADAD}" destId="{9AD91695-D83F-490C-8AD5-9E819D48D187}" srcOrd="7" destOrd="0" presId="urn:microsoft.com/office/officeart/2005/8/layout/list1"/>
    <dgm:cxn modelId="{F90E74FB-D822-43D9-BC9A-B7514A9BBC47}" type="presParOf" srcId="{F742E20A-CA68-4809-943D-9A330A53ADAD}" destId="{3C811ED9-8C24-477F-85D7-1E7DAEF33AE0}" srcOrd="8" destOrd="0" presId="urn:microsoft.com/office/officeart/2005/8/layout/list1"/>
    <dgm:cxn modelId="{C7D91FBA-42D7-48E7-9D1F-365E62234651}" type="presParOf" srcId="{3C811ED9-8C24-477F-85D7-1E7DAEF33AE0}" destId="{4048DEF6-F7D3-41CC-AFD4-1237D6A89CCF}" srcOrd="0" destOrd="0" presId="urn:microsoft.com/office/officeart/2005/8/layout/list1"/>
    <dgm:cxn modelId="{8CE61145-67E9-4F67-AC8D-E466EDF78253}" type="presParOf" srcId="{3C811ED9-8C24-477F-85D7-1E7DAEF33AE0}" destId="{98D1B6A7-9078-4FF2-BAAF-F6672C5661FA}" srcOrd="1" destOrd="0" presId="urn:microsoft.com/office/officeart/2005/8/layout/list1"/>
    <dgm:cxn modelId="{1C065029-E256-41FB-BB4A-F62EC7EF7126}" type="presParOf" srcId="{F742E20A-CA68-4809-943D-9A330A53ADAD}" destId="{1B42D63D-0936-4B5A-A0D4-0A5EDA306938}" srcOrd="9" destOrd="0" presId="urn:microsoft.com/office/officeart/2005/8/layout/list1"/>
    <dgm:cxn modelId="{4E37705F-D7CB-47EE-A381-BC5011EBAD03}" type="presParOf" srcId="{F742E20A-CA68-4809-943D-9A330A53ADAD}" destId="{CC67A853-0B17-47BC-B832-9F2021D069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F190B9-1ABF-404A-87ED-20287003B3B0}" type="doc">
      <dgm:prSet loTypeId="urn:microsoft.com/office/officeart/2005/8/layout/hProcess9" loCatId="process" qsTypeId="urn:microsoft.com/office/officeart/2005/8/quickstyle/3d4" qsCatId="3D" csTypeId="urn:microsoft.com/office/officeart/2005/8/colors/accent6_2" csCatId="accent6" phldr="1"/>
      <dgm:spPr/>
    </dgm:pt>
    <dgm:pt modelId="{2863D38E-95D0-41EE-A964-B51522AD1901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kwalifikacje jakie posiada</a:t>
          </a:r>
          <a:endParaRPr lang="pl-PL" b="1" dirty="0">
            <a:solidFill>
              <a:schemeClr val="tx1"/>
            </a:solidFill>
          </a:endParaRPr>
        </a:p>
      </dgm:t>
    </dgm:pt>
    <dgm:pt modelId="{25666C0D-9AF9-4690-AEF3-5276C8778AC6}" type="parTrans" cxnId="{ADD9EDE2-13FB-48DF-97E2-9C3EE9159A04}">
      <dgm:prSet/>
      <dgm:spPr/>
      <dgm:t>
        <a:bodyPr/>
        <a:lstStyle/>
        <a:p>
          <a:endParaRPr lang="pl-PL"/>
        </a:p>
      </dgm:t>
    </dgm:pt>
    <dgm:pt modelId="{4B4640D2-14CA-42E0-B294-662A0A29339C}" type="sibTrans" cxnId="{ADD9EDE2-13FB-48DF-97E2-9C3EE9159A04}">
      <dgm:prSet/>
      <dgm:spPr/>
      <dgm:t>
        <a:bodyPr/>
        <a:lstStyle/>
        <a:p>
          <a:endParaRPr lang="pl-PL"/>
        </a:p>
      </dgm:t>
    </dgm:pt>
    <dgm:pt modelId="{2680E966-DFEE-4F56-B376-90CE9D69050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doświadczenie zawodowe</a:t>
          </a:r>
          <a:endParaRPr lang="pl-PL" b="1" dirty="0">
            <a:solidFill>
              <a:schemeClr val="tx1"/>
            </a:solidFill>
          </a:endParaRPr>
        </a:p>
      </dgm:t>
    </dgm:pt>
    <dgm:pt modelId="{51437179-F1E0-40A7-B34A-1A7A1A8C4FD9}" type="parTrans" cxnId="{5B2BFA72-278F-41A4-9DD2-A9555D156F40}">
      <dgm:prSet/>
      <dgm:spPr/>
      <dgm:t>
        <a:bodyPr/>
        <a:lstStyle/>
        <a:p>
          <a:endParaRPr lang="pl-PL"/>
        </a:p>
      </dgm:t>
    </dgm:pt>
    <dgm:pt modelId="{31BCAD0E-028B-413D-B7CD-31E70544764E}" type="sibTrans" cxnId="{5B2BFA72-278F-41A4-9DD2-A9555D156F40}">
      <dgm:prSet/>
      <dgm:spPr/>
      <dgm:t>
        <a:bodyPr/>
        <a:lstStyle/>
        <a:p>
          <a:endParaRPr lang="pl-PL"/>
        </a:p>
      </dgm:t>
    </dgm:pt>
    <dgm:pt modelId="{5383706B-A1D0-4CDA-8B17-0B3FC04ACD97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zajmowane stanowisko</a:t>
          </a:r>
          <a:endParaRPr lang="pl-PL" b="1" dirty="0">
            <a:solidFill>
              <a:schemeClr val="tx1"/>
            </a:solidFill>
          </a:endParaRPr>
        </a:p>
      </dgm:t>
    </dgm:pt>
    <dgm:pt modelId="{B0FCB193-E4E9-412C-90F3-EC28EADDDF68}" type="parTrans" cxnId="{FCEF5CA7-789A-497B-B72E-D6537A8A85C2}">
      <dgm:prSet/>
      <dgm:spPr/>
      <dgm:t>
        <a:bodyPr/>
        <a:lstStyle/>
        <a:p>
          <a:endParaRPr lang="pl-PL"/>
        </a:p>
      </dgm:t>
    </dgm:pt>
    <dgm:pt modelId="{0095DB34-94CB-4D1C-B76B-0E8E2C2D62F0}" type="sibTrans" cxnId="{FCEF5CA7-789A-497B-B72E-D6537A8A85C2}">
      <dgm:prSet/>
      <dgm:spPr/>
      <dgm:t>
        <a:bodyPr/>
        <a:lstStyle/>
        <a:p>
          <a:endParaRPr lang="pl-PL"/>
        </a:p>
      </dgm:t>
    </dgm:pt>
    <dgm:pt modelId="{0E9A2C94-1A89-447C-BC2C-DAB6F24DE02D}" type="pres">
      <dgm:prSet presAssocID="{B8F190B9-1ABF-404A-87ED-20287003B3B0}" presName="CompostProcess" presStyleCnt="0">
        <dgm:presLayoutVars>
          <dgm:dir/>
          <dgm:resizeHandles val="exact"/>
        </dgm:presLayoutVars>
      </dgm:prSet>
      <dgm:spPr/>
    </dgm:pt>
    <dgm:pt modelId="{92758684-0510-4164-935F-5E5093C328A6}" type="pres">
      <dgm:prSet presAssocID="{B8F190B9-1ABF-404A-87ED-20287003B3B0}" presName="arrow" presStyleLbl="bgShp" presStyleIdx="0" presStyleCnt="1"/>
      <dgm:spPr/>
    </dgm:pt>
    <dgm:pt modelId="{85BCDE4A-4AFC-44F8-BCB3-EEC34915E6AD}" type="pres">
      <dgm:prSet presAssocID="{B8F190B9-1ABF-404A-87ED-20287003B3B0}" presName="linearProcess" presStyleCnt="0"/>
      <dgm:spPr/>
    </dgm:pt>
    <dgm:pt modelId="{0E828C59-8442-4543-B257-E361BACA26D3}" type="pres">
      <dgm:prSet presAssocID="{2863D38E-95D0-41EE-A964-B51522AD190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471C061-935E-48E8-AF99-79AD99304246}" type="pres">
      <dgm:prSet presAssocID="{4B4640D2-14CA-42E0-B294-662A0A29339C}" presName="sibTrans" presStyleCnt="0"/>
      <dgm:spPr/>
    </dgm:pt>
    <dgm:pt modelId="{6EFCF618-EDFC-4022-A188-03737F1C9962}" type="pres">
      <dgm:prSet presAssocID="{2680E966-DFEE-4F56-B376-90CE9D69050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CD36C3-990B-45F4-BB3A-7028A248663F}" type="pres">
      <dgm:prSet presAssocID="{31BCAD0E-028B-413D-B7CD-31E70544764E}" presName="sibTrans" presStyleCnt="0"/>
      <dgm:spPr/>
    </dgm:pt>
    <dgm:pt modelId="{BDB553FB-52DC-4EF8-BFE2-845FD8B60E62}" type="pres">
      <dgm:prSet presAssocID="{5383706B-A1D0-4CDA-8B17-0B3FC04ACD9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52B12C6-CFF1-44AD-8F88-EBA5BB1F1E5B}" type="presOf" srcId="{B8F190B9-1ABF-404A-87ED-20287003B3B0}" destId="{0E9A2C94-1A89-447C-BC2C-DAB6F24DE02D}" srcOrd="0" destOrd="0" presId="urn:microsoft.com/office/officeart/2005/8/layout/hProcess9"/>
    <dgm:cxn modelId="{5B2BFA72-278F-41A4-9DD2-A9555D156F40}" srcId="{B8F190B9-1ABF-404A-87ED-20287003B3B0}" destId="{2680E966-DFEE-4F56-B376-90CE9D69050D}" srcOrd="1" destOrd="0" parTransId="{51437179-F1E0-40A7-B34A-1A7A1A8C4FD9}" sibTransId="{31BCAD0E-028B-413D-B7CD-31E70544764E}"/>
    <dgm:cxn modelId="{174AA5B4-5C9B-410D-A9A5-7CC29506296D}" type="presOf" srcId="{2680E966-DFEE-4F56-B376-90CE9D69050D}" destId="{6EFCF618-EDFC-4022-A188-03737F1C9962}" srcOrd="0" destOrd="0" presId="urn:microsoft.com/office/officeart/2005/8/layout/hProcess9"/>
    <dgm:cxn modelId="{E89630A3-FB9B-4CF4-A2D8-DC40BF930CD3}" type="presOf" srcId="{2863D38E-95D0-41EE-A964-B51522AD1901}" destId="{0E828C59-8442-4543-B257-E361BACA26D3}" srcOrd="0" destOrd="0" presId="urn:microsoft.com/office/officeart/2005/8/layout/hProcess9"/>
    <dgm:cxn modelId="{FCEF5CA7-789A-497B-B72E-D6537A8A85C2}" srcId="{B8F190B9-1ABF-404A-87ED-20287003B3B0}" destId="{5383706B-A1D0-4CDA-8B17-0B3FC04ACD97}" srcOrd="2" destOrd="0" parTransId="{B0FCB193-E4E9-412C-90F3-EC28EADDDF68}" sibTransId="{0095DB34-94CB-4D1C-B76B-0E8E2C2D62F0}"/>
    <dgm:cxn modelId="{179808E9-3D43-4DAF-A330-44074821D1CD}" type="presOf" srcId="{5383706B-A1D0-4CDA-8B17-0B3FC04ACD97}" destId="{BDB553FB-52DC-4EF8-BFE2-845FD8B60E62}" srcOrd="0" destOrd="0" presId="urn:microsoft.com/office/officeart/2005/8/layout/hProcess9"/>
    <dgm:cxn modelId="{ADD9EDE2-13FB-48DF-97E2-9C3EE9159A04}" srcId="{B8F190B9-1ABF-404A-87ED-20287003B3B0}" destId="{2863D38E-95D0-41EE-A964-B51522AD1901}" srcOrd="0" destOrd="0" parTransId="{25666C0D-9AF9-4690-AEF3-5276C8778AC6}" sibTransId="{4B4640D2-14CA-42E0-B294-662A0A29339C}"/>
    <dgm:cxn modelId="{0C4D1BC7-5A6A-4599-80BC-F4406DF61C18}" type="presParOf" srcId="{0E9A2C94-1A89-447C-BC2C-DAB6F24DE02D}" destId="{92758684-0510-4164-935F-5E5093C328A6}" srcOrd="0" destOrd="0" presId="urn:microsoft.com/office/officeart/2005/8/layout/hProcess9"/>
    <dgm:cxn modelId="{10389BDC-2D0A-4A12-BC57-EC1157828B05}" type="presParOf" srcId="{0E9A2C94-1A89-447C-BC2C-DAB6F24DE02D}" destId="{85BCDE4A-4AFC-44F8-BCB3-EEC34915E6AD}" srcOrd="1" destOrd="0" presId="urn:microsoft.com/office/officeart/2005/8/layout/hProcess9"/>
    <dgm:cxn modelId="{0F6EDD47-C357-4FD7-BF54-E1FC94B33B4D}" type="presParOf" srcId="{85BCDE4A-4AFC-44F8-BCB3-EEC34915E6AD}" destId="{0E828C59-8442-4543-B257-E361BACA26D3}" srcOrd="0" destOrd="0" presId="urn:microsoft.com/office/officeart/2005/8/layout/hProcess9"/>
    <dgm:cxn modelId="{27F4A3C3-EE01-4B2E-8C4B-6DBDFD5774D0}" type="presParOf" srcId="{85BCDE4A-4AFC-44F8-BCB3-EEC34915E6AD}" destId="{5471C061-935E-48E8-AF99-79AD99304246}" srcOrd="1" destOrd="0" presId="urn:microsoft.com/office/officeart/2005/8/layout/hProcess9"/>
    <dgm:cxn modelId="{46A49A1D-B16A-4511-9595-39FC5D646B17}" type="presParOf" srcId="{85BCDE4A-4AFC-44F8-BCB3-EEC34915E6AD}" destId="{6EFCF618-EDFC-4022-A188-03737F1C9962}" srcOrd="2" destOrd="0" presId="urn:microsoft.com/office/officeart/2005/8/layout/hProcess9"/>
    <dgm:cxn modelId="{5A980057-437E-4220-B010-229535F7DF77}" type="presParOf" srcId="{85BCDE4A-4AFC-44F8-BCB3-EEC34915E6AD}" destId="{1ACD36C3-990B-45F4-BB3A-7028A248663F}" srcOrd="3" destOrd="0" presId="urn:microsoft.com/office/officeart/2005/8/layout/hProcess9"/>
    <dgm:cxn modelId="{A5270EBD-2022-4247-A24D-F4B71C02F89D}" type="presParOf" srcId="{85BCDE4A-4AFC-44F8-BCB3-EEC34915E6AD}" destId="{BDB553FB-52DC-4EF8-BFE2-845FD8B60E6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6D85DD0-CC0F-4A3B-8053-CF6E8CA5E5E5}" type="doc">
      <dgm:prSet loTypeId="urn:microsoft.com/office/officeart/2005/8/layout/gear1" loCatId="relationship" qsTypeId="urn:microsoft.com/office/officeart/2005/8/quickstyle/3d4" qsCatId="3D" csTypeId="urn:microsoft.com/office/officeart/2005/8/colors/accent6_2" csCatId="accent6" phldr="1"/>
      <dgm:spPr/>
    </dgm:pt>
    <dgm:pt modelId="{4A6F7729-2BB3-420A-A096-54839FA9C2BF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Zainteresowania</a:t>
          </a:r>
          <a:endParaRPr lang="pl-PL" sz="2400" b="1" dirty="0">
            <a:solidFill>
              <a:schemeClr val="tx1"/>
            </a:solidFill>
          </a:endParaRPr>
        </a:p>
      </dgm:t>
    </dgm:pt>
    <dgm:pt modelId="{443E1E63-DFE2-423B-86A2-CE76D8ADD6C6}" type="parTrans" cxnId="{DBDE29FC-93F2-4709-82E1-2023A9BFDD6F}">
      <dgm:prSet/>
      <dgm:spPr/>
      <dgm:t>
        <a:bodyPr/>
        <a:lstStyle/>
        <a:p>
          <a:endParaRPr lang="pl-PL"/>
        </a:p>
      </dgm:t>
    </dgm:pt>
    <dgm:pt modelId="{60C5E6AA-95D7-48A8-9FA7-7BDABA725F0A}" type="sibTrans" cxnId="{DBDE29FC-93F2-4709-82E1-2023A9BFDD6F}">
      <dgm:prSet/>
      <dgm:spPr/>
      <dgm:t>
        <a:bodyPr/>
        <a:lstStyle/>
        <a:p>
          <a:endParaRPr lang="pl-PL"/>
        </a:p>
      </dgm:t>
    </dgm:pt>
    <dgm:pt modelId="{AB081B6D-DB4D-41B2-8A09-C2BA74825B4A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Zdolności</a:t>
          </a:r>
          <a:endParaRPr lang="pl-PL" sz="2400" b="1" dirty="0">
            <a:solidFill>
              <a:schemeClr val="tx1"/>
            </a:solidFill>
          </a:endParaRPr>
        </a:p>
      </dgm:t>
    </dgm:pt>
    <dgm:pt modelId="{FEB5CCA2-F04C-4008-B054-7C387F94525D}" type="parTrans" cxnId="{512409B4-1080-49FD-8640-139D2CBE5A14}">
      <dgm:prSet/>
      <dgm:spPr/>
      <dgm:t>
        <a:bodyPr/>
        <a:lstStyle/>
        <a:p>
          <a:endParaRPr lang="pl-PL"/>
        </a:p>
      </dgm:t>
    </dgm:pt>
    <dgm:pt modelId="{C5367BDA-FD79-4607-9CFF-5E2E10AA905B}" type="sibTrans" cxnId="{512409B4-1080-49FD-8640-139D2CBE5A14}">
      <dgm:prSet/>
      <dgm:spPr/>
      <dgm:t>
        <a:bodyPr/>
        <a:lstStyle/>
        <a:p>
          <a:endParaRPr lang="pl-PL"/>
        </a:p>
      </dgm:t>
    </dgm:pt>
    <dgm:pt modelId="{D794D8A3-66AE-4701-BD32-C4E572417074}">
      <dgm:prSet phldrT="[Tekst]" custT="1"/>
      <dgm:spPr/>
      <dgm:t>
        <a:bodyPr/>
        <a:lstStyle/>
        <a:p>
          <a:r>
            <a:rPr lang="pl-PL" sz="2400" b="1" dirty="0" smtClean="0">
              <a:solidFill>
                <a:schemeClr val="tx1"/>
              </a:solidFill>
            </a:rPr>
            <a:t>Wiedza</a:t>
          </a:r>
          <a:endParaRPr lang="pl-PL" sz="2400" b="1" dirty="0">
            <a:solidFill>
              <a:schemeClr val="tx1"/>
            </a:solidFill>
          </a:endParaRPr>
        </a:p>
      </dgm:t>
    </dgm:pt>
    <dgm:pt modelId="{6A7AD2A2-0DA3-4108-AA9B-59C56D801119}" type="parTrans" cxnId="{607FF543-EC30-4ED7-BFD5-E61383A4BE44}">
      <dgm:prSet/>
      <dgm:spPr/>
      <dgm:t>
        <a:bodyPr/>
        <a:lstStyle/>
        <a:p>
          <a:endParaRPr lang="pl-PL"/>
        </a:p>
      </dgm:t>
    </dgm:pt>
    <dgm:pt modelId="{EE976187-67B6-400E-9681-047CAFE927F3}" type="sibTrans" cxnId="{607FF543-EC30-4ED7-BFD5-E61383A4BE44}">
      <dgm:prSet/>
      <dgm:spPr/>
      <dgm:t>
        <a:bodyPr/>
        <a:lstStyle/>
        <a:p>
          <a:endParaRPr lang="pl-PL"/>
        </a:p>
      </dgm:t>
    </dgm:pt>
    <dgm:pt modelId="{A5F25641-AF9A-4ED9-997D-222CBCE0E5D6}" type="pres">
      <dgm:prSet presAssocID="{16D85DD0-CC0F-4A3B-8053-CF6E8CA5E5E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3FDA93-B8A0-4EE6-9186-9B164E43ACAC}" type="pres">
      <dgm:prSet presAssocID="{4A6F7729-2BB3-420A-A096-54839FA9C2BF}" presName="gear1" presStyleLbl="node1" presStyleIdx="0" presStyleCnt="3" custScaleX="133590" custScaleY="115761" custLinFactNeighborX="14817" custLinFactNeighborY="92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0D6D3D4-7CCC-468B-B285-689A59FFF567}" type="pres">
      <dgm:prSet presAssocID="{4A6F7729-2BB3-420A-A096-54839FA9C2BF}" presName="gear1srcNode" presStyleLbl="node1" presStyleIdx="0" presStyleCnt="3"/>
      <dgm:spPr/>
      <dgm:t>
        <a:bodyPr/>
        <a:lstStyle/>
        <a:p>
          <a:endParaRPr lang="pl-PL"/>
        </a:p>
      </dgm:t>
    </dgm:pt>
    <dgm:pt modelId="{1A3E8C88-BF62-4895-BCD0-789E0922888D}" type="pres">
      <dgm:prSet presAssocID="{4A6F7729-2BB3-420A-A096-54839FA9C2BF}" presName="gear1dstNode" presStyleLbl="node1" presStyleIdx="0" presStyleCnt="3"/>
      <dgm:spPr/>
      <dgm:t>
        <a:bodyPr/>
        <a:lstStyle/>
        <a:p>
          <a:endParaRPr lang="pl-PL"/>
        </a:p>
      </dgm:t>
    </dgm:pt>
    <dgm:pt modelId="{28DCA348-F112-43C3-A80B-71968877AA18}" type="pres">
      <dgm:prSet presAssocID="{AB081B6D-DB4D-41B2-8A09-C2BA74825B4A}" presName="gear2" presStyleLbl="node1" presStyleIdx="1" presStyleCnt="3" custScaleX="127447" custScaleY="13728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54EDE8-25C7-4F85-96A8-1F0773F4BC0D}" type="pres">
      <dgm:prSet presAssocID="{AB081B6D-DB4D-41B2-8A09-C2BA74825B4A}" presName="gear2srcNode" presStyleLbl="node1" presStyleIdx="1" presStyleCnt="3"/>
      <dgm:spPr/>
      <dgm:t>
        <a:bodyPr/>
        <a:lstStyle/>
        <a:p>
          <a:endParaRPr lang="pl-PL"/>
        </a:p>
      </dgm:t>
    </dgm:pt>
    <dgm:pt modelId="{30245009-4465-4F3C-B5E9-47E9ED074C6A}" type="pres">
      <dgm:prSet presAssocID="{AB081B6D-DB4D-41B2-8A09-C2BA74825B4A}" presName="gear2dstNode" presStyleLbl="node1" presStyleIdx="1" presStyleCnt="3"/>
      <dgm:spPr/>
      <dgm:t>
        <a:bodyPr/>
        <a:lstStyle/>
        <a:p>
          <a:endParaRPr lang="pl-PL"/>
        </a:p>
      </dgm:t>
    </dgm:pt>
    <dgm:pt modelId="{3BBE6053-4ED2-4D3A-A89A-F489EE6AECCA}" type="pres">
      <dgm:prSet presAssocID="{D794D8A3-66AE-4701-BD32-C4E572417074}" presName="gear3" presStyleLbl="node1" presStyleIdx="2" presStyleCnt="3" custLinFactNeighborX="14269" custLinFactNeighborY="-12039"/>
      <dgm:spPr/>
      <dgm:t>
        <a:bodyPr/>
        <a:lstStyle/>
        <a:p>
          <a:endParaRPr lang="pl-PL"/>
        </a:p>
      </dgm:t>
    </dgm:pt>
    <dgm:pt modelId="{941C2309-3CF2-422F-BE49-793AFA3B4820}" type="pres">
      <dgm:prSet presAssocID="{D794D8A3-66AE-4701-BD32-C4E57241707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FA5A33-DBFA-4BE2-BB34-2FCDB0638370}" type="pres">
      <dgm:prSet presAssocID="{D794D8A3-66AE-4701-BD32-C4E572417074}" presName="gear3srcNode" presStyleLbl="node1" presStyleIdx="2" presStyleCnt="3"/>
      <dgm:spPr/>
      <dgm:t>
        <a:bodyPr/>
        <a:lstStyle/>
        <a:p>
          <a:endParaRPr lang="pl-PL"/>
        </a:p>
      </dgm:t>
    </dgm:pt>
    <dgm:pt modelId="{1A00A4FC-4E58-4111-A1DE-557C6C2EEE83}" type="pres">
      <dgm:prSet presAssocID="{D794D8A3-66AE-4701-BD32-C4E572417074}" presName="gear3dstNode" presStyleLbl="node1" presStyleIdx="2" presStyleCnt="3"/>
      <dgm:spPr/>
      <dgm:t>
        <a:bodyPr/>
        <a:lstStyle/>
        <a:p>
          <a:endParaRPr lang="pl-PL"/>
        </a:p>
      </dgm:t>
    </dgm:pt>
    <dgm:pt modelId="{E732F07C-5FF0-46AD-B8DE-9C910715870D}" type="pres">
      <dgm:prSet presAssocID="{60C5E6AA-95D7-48A8-9FA7-7BDABA725F0A}" presName="connector1" presStyleLbl="sibTrans2D1" presStyleIdx="0" presStyleCnt="3" custLinFactNeighborX="24734" custLinFactNeighborY="340"/>
      <dgm:spPr/>
      <dgm:t>
        <a:bodyPr/>
        <a:lstStyle/>
        <a:p>
          <a:endParaRPr lang="pl-PL"/>
        </a:p>
      </dgm:t>
    </dgm:pt>
    <dgm:pt modelId="{AC1E4AC2-D822-4121-949D-D3034BE39F4F}" type="pres">
      <dgm:prSet presAssocID="{C5367BDA-FD79-4607-9CFF-5E2E10AA905B}" presName="connector2" presStyleLbl="sibTrans2D1" presStyleIdx="1" presStyleCnt="3" custLinFactNeighborX="-13829" custLinFactNeighborY="-5583"/>
      <dgm:spPr/>
      <dgm:t>
        <a:bodyPr/>
        <a:lstStyle/>
        <a:p>
          <a:endParaRPr lang="pl-PL"/>
        </a:p>
      </dgm:t>
    </dgm:pt>
    <dgm:pt modelId="{91AF3998-C7B3-40AE-8C1D-2FEBCA009F5F}" type="pres">
      <dgm:prSet presAssocID="{EE976187-67B6-400E-9681-047CAFE927F3}" presName="connector3" presStyleLbl="sibTrans2D1" presStyleIdx="2" presStyleCnt="3" custLinFactNeighborX="13012" custLinFactNeighborY="-5394"/>
      <dgm:spPr/>
      <dgm:t>
        <a:bodyPr/>
        <a:lstStyle/>
        <a:p>
          <a:endParaRPr lang="pl-PL"/>
        </a:p>
      </dgm:t>
    </dgm:pt>
  </dgm:ptLst>
  <dgm:cxnLst>
    <dgm:cxn modelId="{512409B4-1080-49FD-8640-139D2CBE5A14}" srcId="{16D85DD0-CC0F-4A3B-8053-CF6E8CA5E5E5}" destId="{AB081B6D-DB4D-41B2-8A09-C2BA74825B4A}" srcOrd="1" destOrd="0" parTransId="{FEB5CCA2-F04C-4008-B054-7C387F94525D}" sibTransId="{C5367BDA-FD79-4607-9CFF-5E2E10AA905B}"/>
    <dgm:cxn modelId="{C5531116-5D0B-46EA-90FF-C5922F326636}" type="presOf" srcId="{D794D8A3-66AE-4701-BD32-C4E572417074}" destId="{3BBE6053-4ED2-4D3A-A89A-F489EE6AECCA}" srcOrd="0" destOrd="0" presId="urn:microsoft.com/office/officeart/2005/8/layout/gear1"/>
    <dgm:cxn modelId="{DBDE29FC-93F2-4709-82E1-2023A9BFDD6F}" srcId="{16D85DD0-CC0F-4A3B-8053-CF6E8CA5E5E5}" destId="{4A6F7729-2BB3-420A-A096-54839FA9C2BF}" srcOrd="0" destOrd="0" parTransId="{443E1E63-DFE2-423B-86A2-CE76D8ADD6C6}" sibTransId="{60C5E6AA-95D7-48A8-9FA7-7BDABA725F0A}"/>
    <dgm:cxn modelId="{D0FC77AE-9A8F-4A37-B40C-D41D5E25E9EA}" type="presOf" srcId="{16D85DD0-CC0F-4A3B-8053-CF6E8CA5E5E5}" destId="{A5F25641-AF9A-4ED9-997D-222CBCE0E5D6}" srcOrd="0" destOrd="0" presId="urn:microsoft.com/office/officeart/2005/8/layout/gear1"/>
    <dgm:cxn modelId="{85D3B2FE-E186-40AD-893F-E3A37AF5686A}" type="presOf" srcId="{EE976187-67B6-400E-9681-047CAFE927F3}" destId="{91AF3998-C7B3-40AE-8C1D-2FEBCA009F5F}" srcOrd="0" destOrd="0" presId="urn:microsoft.com/office/officeart/2005/8/layout/gear1"/>
    <dgm:cxn modelId="{4B6D1435-FE54-4D83-B119-2ABA96024171}" type="presOf" srcId="{AB081B6D-DB4D-41B2-8A09-C2BA74825B4A}" destId="{28DCA348-F112-43C3-A80B-71968877AA18}" srcOrd="0" destOrd="0" presId="urn:microsoft.com/office/officeart/2005/8/layout/gear1"/>
    <dgm:cxn modelId="{EF62B66C-A80B-4387-8397-D221362C310E}" type="presOf" srcId="{4A6F7729-2BB3-420A-A096-54839FA9C2BF}" destId="{B23FDA93-B8A0-4EE6-9186-9B164E43ACAC}" srcOrd="0" destOrd="0" presId="urn:microsoft.com/office/officeart/2005/8/layout/gear1"/>
    <dgm:cxn modelId="{0AD2481C-196A-4920-B444-1008F86A23DF}" type="presOf" srcId="{60C5E6AA-95D7-48A8-9FA7-7BDABA725F0A}" destId="{E732F07C-5FF0-46AD-B8DE-9C910715870D}" srcOrd="0" destOrd="0" presId="urn:microsoft.com/office/officeart/2005/8/layout/gear1"/>
    <dgm:cxn modelId="{3CD29D8E-2579-4572-9AD5-E6B65FD28985}" type="presOf" srcId="{4A6F7729-2BB3-420A-A096-54839FA9C2BF}" destId="{20D6D3D4-7CCC-468B-B285-689A59FFF567}" srcOrd="1" destOrd="0" presId="urn:microsoft.com/office/officeart/2005/8/layout/gear1"/>
    <dgm:cxn modelId="{7018AEF1-2E32-4996-9BDC-2FCD29F5DE52}" type="presOf" srcId="{D794D8A3-66AE-4701-BD32-C4E572417074}" destId="{55FA5A33-DBFA-4BE2-BB34-2FCDB0638370}" srcOrd="2" destOrd="0" presId="urn:microsoft.com/office/officeart/2005/8/layout/gear1"/>
    <dgm:cxn modelId="{607FF543-EC30-4ED7-BFD5-E61383A4BE44}" srcId="{16D85DD0-CC0F-4A3B-8053-CF6E8CA5E5E5}" destId="{D794D8A3-66AE-4701-BD32-C4E572417074}" srcOrd="2" destOrd="0" parTransId="{6A7AD2A2-0DA3-4108-AA9B-59C56D801119}" sibTransId="{EE976187-67B6-400E-9681-047CAFE927F3}"/>
    <dgm:cxn modelId="{830BE02F-61D9-4E4A-85A1-7BA6DDEB5D43}" type="presOf" srcId="{D794D8A3-66AE-4701-BD32-C4E572417074}" destId="{941C2309-3CF2-422F-BE49-793AFA3B4820}" srcOrd="1" destOrd="0" presId="urn:microsoft.com/office/officeart/2005/8/layout/gear1"/>
    <dgm:cxn modelId="{5D965EEA-8D77-4D1D-834B-196FA753EC00}" type="presOf" srcId="{C5367BDA-FD79-4607-9CFF-5E2E10AA905B}" destId="{AC1E4AC2-D822-4121-949D-D3034BE39F4F}" srcOrd="0" destOrd="0" presId="urn:microsoft.com/office/officeart/2005/8/layout/gear1"/>
    <dgm:cxn modelId="{ADEC5CAD-4E02-449D-A9A7-858A1FC9B9E2}" type="presOf" srcId="{AB081B6D-DB4D-41B2-8A09-C2BA74825B4A}" destId="{30245009-4465-4F3C-B5E9-47E9ED074C6A}" srcOrd="2" destOrd="0" presId="urn:microsoft.com/office/officeart/2005/8/layout/gear1"/>
    <dgm:cxn modelId="{C4BD32FC-57C0-4FD4-9808-F1472A16BF90}" type="presOf" srcId="{AB081B6D-DB4D-41B2-8A09-C2BA74825B4A}" destId="{1A54EDE8-25C7-4F85-96A8-1F0773F4BC0D}" srcOrd="1" destOrd="0" presId="urn:microsoft.com/office/officeart/2005/8/layout/gear1"/>
    <dgm:cxn modelId="{25044762-6AF7-4BDA-BF1F-4FB0A5055671}" type="presOf" srcId="{D794D8A3-66AE-4701-BD32-C4E572417074}" destId="{1A00A4FC-4E58-4111-A1DE-557C6C2EEE83}" srcOrd="3" destOrd="0" presId="urn:microsoft.com/office/officeart/2005/8/layout/gear1"/>
    <dgm:cxn modelId="{B436C9F5-360F-4DF8-A502-6FB0626CD6A1}" type="presOf" srcId="{4A6F7729-2BB3-420A-A096-54839FA9C2BF}" destId="{1A3E8C88-BF62-4895-BCD0-789E0922888D}" srcOrd="2" destOrd="0" presId="urn:microsoft.com/office/officeart/2005/8/layout/gear1"/>
    <dgm:cxn modelId="{9B21A8CA-AD29-4B0A-9464-2001DF5A3AEA}" type="presParOf" srcId="{A5F25641-AF9A-4ED9-997D-222CBCE0E5D6}" destId="{B23FDA93-B8A0-4EE6-9186-9B164E43ACAC}" srcOrd="0" destOrd="0" presId="urn:microsoft.com/office/officeart/2005/8/layout/gear1"/>
    <dgm:cxn modelId="{88DBA970-FE4A-4F49-872F-8BAFFADC7400}" type="presParOf" srcId="{A5F25641-AF9A-4ED9-997D-222CBCE0E5D6}" destId="{20D6D3D4-7CCC-468B-B285-689A59FFF567}" srcOrd="1" destOrd="0" presId="urn:microsoft.com/office/officeart/2005/8/layout/gear1"/>
    <dgm:cxn modelId="{36674160-7E26-493B-9FAC-046DBB575929}" type="presParOf" srcId="{A5F25641-AF9A-4ED9-997D-222CBCE0E5D6}" destId="{1A3E8C88-BF62-4895-BCD0-789E0922888D}" srcOrd="2" destOrd="0" presId="urn:microsoft.com/office/officeart/2005/8/layout/gear1"/>
    <dgm:cxn modelId="{356C5D0B-4F6F-4232-AF80-98FF7C99703C}" type="presParOf" srcId="{A5F25641-AF9A-4ED9-997D-222CBCE0E5D6}" destId="{28DCA348-F112-43C3-A80B-71968877AA18}" srcOrd="3" destOrd="0" presId="urn:microsoft.com/office/officeart/2005/8/layout/gear1"/>
    <dgm:cxn modelId="{81A7080F-085D-43E1-B99F-B580818C2532}" type="presParOf" srcId="{A5F25641-AF9A-4ED9-997D-222CBCE0E5D6}" destId="{1A54EDE8-25C7-4F85-96A8-1F0773F4BC0D}" srcOrd="4" destOrd="0" presId="urn:microsoft.com/office/officeart/2005/8/layout/gear1"/>
    <dgm:cxn modelId="{042A7FE7-4DAD-4BA6-9D4A-23E9E3E24204}" type="presParOf" srcId="{A5F25641-AF9A-4ED9-997D-222CBCE0E5D6}" destId="{30245009-4465-4F3C-B5E9-47E9ED074C6A}" srcOrd="5" destOrd="0" presId="urn:microsoft.com/office/officeart/2005/8/layout/gear1"/>
    <dgm:cxn modelId="{A986ED48-9A37-4D56-8192-D2CAE4F24CB0}" type="presParOf" srcId="{A5F25641-AF9A-4ED9-997D-222CBCE0E5D6}" destId="{3BBE6053-4ED2-4D3A-A89A-F489EE6AECCA}" srcOrd="6" destOrd="0" presId="urn:microsoft.com/office/officeart/2005/8/layout/gear1"/>
    <dgm:cxn modelId="{D8A86723-460F-4057-B9CA-64143E4F1767}" type="presParOf" srcId="{A5F25641-AF9A-4ED9-997D-222CBCE0E5D6}" destId="{941C2309-3CF2-422F-BE49-793AFA3B4820}" srcOrd="7" destOrd="0" presId="urn:microsoft.com/office/officeart/2005/8/layout/gear1"/>
    <dgm:cxn modelId="{6EF07071-792F-4B6A-8424-04C7FA1FB4E5}" type="presParOf" srcId="{A5F25641-AF9A-4ED9-997D-222CBCE0E5D6}" destId="{55FA5A33-DBFA-4BE2-BB34-2FCDB0638370}" srcOrd="8" destOrd="0" presId="urn:microsoft.com/office/officeart/2005/8/layout/gear1"/>
    <dgm:cxn modelId="{8AA4ECB7-9416-4EC8-B1DC-639BA7219948}" type="presParOf" srcId="{A5F25641-AF9A-4ED9-997D-222CBCE0E5D6}" destId="{1A00A4FC-4E58-4111-A1DE-557C6C2EEE83}" srcOrd="9" destOrd="0" presId="urn:microsoft.com/office/officeart/2005/8/layout/gear1"/>
    <dgm:cxn modelId="{0035B654-62FF-4D2D-9384-FBBF5351665B}" type="presParOf" srcId="{A5F25641-AF9A-4ED9-997D-222CBCE0E5D6}" destId="{E732F07C-5FF0-46AD-B8DE-9C910715870D}" srcOrd="10" destOrd="0" presId="urn:microsoft.com/office/officeart/2005/8/layout/gear1"/>
    <dgm:cxn modelId="{6E7340F2-FDBC-4C27-9B8A-CC3315155228}" type="presParOf" srcId="{A5F25641-AF9A-4ED9-997D-222CBCE0E5D6}" destId="{AC1E4AC2-D822-4121-949D-D3034BE39F4F}" srcOrd="11" destOrd="0" presId="urn:microsoft.com/office/officeart/2005/8/layout/gear1"/>
    <dgm:cxn modelId="{7E0FE414-2C96-4E0D-8E48-E03E925696A4}" type="presParOf" srcId="{A5F25641-AF9A-4ED9-997D-222CBCE0E5D6}" destId="{91AF3998-C7B3-40AE-8C1D-2FEBCA009F5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3F80-410C-45DA-B3E5-A7D873C19AA1}">
      <dsp:nvSpPr>
        <dsp:cNvPr id="0" name=""/>
        <dsp:cNvSpPr/>
      </dsp:nvSpPr>
      <dsp:spPr>
        <a:xfrm>
          <a:off x="1241681" y="0"/>
          <a:ext cx="5229200" cy="52292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C37A-19DB-4A40-8034-635DD48F335C}">
      <dsp:nvSpPr>
        <dsp:cNvPr id="0" name=""/>
        <dsp:cNvSpPr/>
      </dsp:nvSpPr>
      <dsp:spPr>
        <a:xfrm>
          <a:off x="3856282" y="525728"/>
          <a:ext cx="3398980" cy="123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wykonywanie projektów</a:t>
          </a:r>
          <a:endParaRPr lang="pl-PL" sz="2400" b="1" kern="1200" dirty="0"/>
        </a:p>
      </dsp:txBody>
      <dsp:txXfrm>
        <a:off x="3856282" y="525728"/>
        <a:ext cx="3398980" cy="1237849"/>
      </dsp:txXfrm>
    </dsp:sp>
    <dsp:sp modelId="{0C19F73B-AD55-4A54-8034-BAB51A364E57}">
      <dsp:nvSpPr>
        <dsp:cNvPr id="0" name=""/>
        <dsp:cNvSpPr/>
      </dsp:nvSpPr>
      <dsp:spPr>
        <a:xfrm>
          <a:off x="3856282" y="1918309"/>
          <a:ext cx="3398980" cy="123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sporządzanie dokumentacji projektowej</a:t>
          </a:r>
          <a:endParaRPr lang="pl-PL" sz="2400" b="1" kern="1200" dirty="0"/>
        </a:p>
      </dsp:txBody>
      <dsp:txXfrm>
        <a:off x="3856282" y="1918309"/>
        <a:ext cx="3398980" cy="1237849"/>
      </dsp:txXfrm>
    </dsp:sp>
    <dsp:sp modelId="{688855DE-8B0E-433A-90E7-8687F5D87EA5}">
      <dsp:nvSpPr>
        <dsp:cNvPr id="0" name=""/>
        <dsp:cNvSpPr/>
      </dsp:nvSpPr>
      <dsp:spPr>
        <a:xfrm>
          <a:off x="3856282" y="3310890"/>
          <a:ext cx="3398980" cy="123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obliczanie kosztów realizacji inwestycji budowlanej</a:t>
          </a:r>
          <a:endParaRPr lang="pl-PL" sz="2400" b="1" kern="1200" dirty="0"/>
        </a:p>
      </dsp:txBody>
      <dsp:txXfrm>
        <a:off x="3856282" y="3310890"/>
        <a:ext cx="3398980" cy="1237849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0A75F-69A7-43A3-9699-549749E9D3E0}">
      <dsp:nvSpPr>
        <dsp:cNvPr id="0" name=""/>
        <dsp:cNvSpPr/>
      </dsp:nvSpPr>
      <dsp:spPr>
        <a:xfrm>
          <a:off x="0" y="720916"/>
          <a:ext cx="6144344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7EAE5-8F07-4750-9F98-9C1D0C589C99}">
      <dsp:nvSpPr>
        <dsp:cNvPr id="0" name=""/>
        <dsp:cNvSpPr/>
      </dsp:nvSpPr>
      <dsp:spPr>
        <a:xfrm>
          <a:off x="307217" y="12436"/>
          <a:ext cx="4301040" cy="1416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</a:rPr>
            <a:t>Wiedza w zakresie nowoczesnych technik budownictwa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307217" y="12436"/>
        <a:ext cx="4301040" cy="1416960"/>
      </dsp:txXfrm>
    </dsp:sp>
    <dsp:sp modelId="{CA63F2E3-5797-42AB-80AD-162925E9F655}">
      <dsp:nvSpPr>
        <dsp:cNvPr id="0" name=""/>
        <dsp:cNvSpPr/>
      </dsp:nvSpPr>
      <dsp:spPr>
        <a:xfrm>
          <a:off x="0" y="2898195"/>
          <a:ext cx="6144344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A56312-4A3C-4E96-A134-BB90B6139ADA}">
      <dsp:nvSpPr>
        <dsp:cNvPr id="0" name=""/>
        <dsp:cNvSpPr/>
      </dsp:nvSpPr>
      <dsp:spPr>
        <a:xfrm>
          <a:off x="307217" y="2189716"/>
          <a:ext cx="4301040" cy="14169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569" tIns="0" rIns="16256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</a:rPr>
            <a:t>Znajomość języków obcych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307217" y="2189716"/>
        <a:ext cx="4301040" cy="141696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A99852-198F-44B5-B868-1A1CD32F292E}">
      <dsp:nvSpPr>
        <dsp:cNvPr id="0" name=""/>
        <dsp:cNvSpPr/>
      </dsp:nvSpPr>
      <dsp:spPr>
        <a:xfrm>
          <a:off x="0" y="203199"/>
          <a:ext cx="3657600" cy="365760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34EF4-04A3-4088-96B9-1432F5FA8BCE}">
      <dsp:nvSpPr>
        <dsp:cNvPr id="0" name=""/>
        <dsp:cNvSpPr/>
      </dsp:nvSpPr>
      <dsp:spPr>
        <a:xfrm>
          <a:off x="1828800" y="203199"/>
          <a:ext cx="4267200" cy="36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 dirty="0"/>
        </a:p>
      </dsp:txBody>
      <dsp:txXfrm>
        <a:off x="1828800" y="203199"/>
        <a:ext cx="2133600" cy="1097282"/>
      </dsp:txXfrm>
    </dsp:sp>
    <dsp:sp modelId="{C115F393-3928-4C23-A97B-DF9E46F83835}">
      <dsp:nvSpPr>
        <dsp:cNvPr id="0" name=""/>
        <dsp:cNvSpPr/>
      </dsp:nvSpPr>
      <dsp:spPr>
        <a:xfrm>
          <a:off x="640081" y="1300482"/>
          <a:ext cx="2377437" cy="2377437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3D0AB-7E40-4FF3-9F9E-EEAB14FB1006}">
      <dsp:nvSpPr>
        <dsp:cNvPr id="0" name=""/>
        <dsp:cNvSpPr/>
      </dsp:nvSpPr>
      <dsp:spPr>
        <a:xfrm>
          <a:off x="1828800" y="1300482"/>
          <a:ext cx="4267200" cy="2377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 dirty="0"/>
        </a:p>
      </dsp:txBody>
      <dsp:txXfrm>
        <a:off x="1828800" y="1300482"/>
        <a:ext cx="2133600" cy="1097278"/>
      </dsp:txXfrm>
    </dsp:sp>
    <dsp:sp modelId="{3E3A5455-04EE-4F92-A6E0-21ADB31FB0F5}">
      <dsp:nvSpPr>
        <dsp:cNvPr id="0" name=""/>
        <dsp:cNvSpPr/>
      </dsp:nvSpPr>
      <dsp:spPr>
        <a:xfrm>
          <a:off x="1280160" y="2397761"/>
          <a:ext cx="1097278" cy="1097278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2791D-AE7F-43E4-8C37-AFC60159CD97}">
      <dsp:nvSpPr>
        <dsp:cNvPr id="0" name=""/>
        <dsp:cNvSpPr/>
      </dsp:nvSpPr>
      <dsp:spPr>
        <a:xfrm>
          <a:off x="1828800" y="2397761"/>
          <a:ext cx="4267200" cy="1097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0" kern="1200" dirty="0"/>
        </a:p>
      </dsp:txBody>
      <dsp:txXfrm>
        <a:off x="1828800" y="2397761"/>
        <a:ext cx="2133600" cy="1097278"/>
      </dsp:txXfrm>
    </dsp:sp>
    <dsp:sp modelId="{950FC4DC-53DA-443C-B95A-9FAACAB5BFE7}">
      <dsp:nvSpPr>
        <dsp:cNvPr id="0" name=""/>
        <dsp:cNvSpPr/>
      </dsp:nvSpPr>
      <dsp:spPr>
        <a:xfrm>
          <a:off x="3962400" y="203199"/>
          <a:ext cx="2133600" cy="1097282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0" kern="1200" dirty="0"/>
        </a:p>
      </dsp:txBody>
      <dsp:txXfrm>
        <a:off x="3962400" y="203199"/>
        <a:ext cx="2133600" cy="1097282"/>
      </dsp:txXfrm>
    </dsp:sp>
    <dsp:sp modelId="{D40CE070-747A-41AF-9893-CD411BC001B1}">
      <dsp:nvSpPr>
        <dsp:cNvPr id="0" name=""/>
        <dsp:cNvSpPr/>
      </dsp:nvSpPr>
      <dsp:spPr>
        <a:xfrm>
          <a:off x="3962400" y="1300482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0" kern="1200" dirty="0"/>
        </a:p>
      </dsp:txBody>
      <dsp:txXfrm>
        <a:off x="3962400" y="1300482"/>
        <a:ext cx="2133600" cy="1097278"/>
      </dsp:txXfrm>
    </dsp:sp>
    <dsp:sp modelId="{5526DEA9-E70B-4A4F-A1D8-A7B5A90190FB}">
      <dsp:nvSpPr>
        <dsp:cNvPr id="0" name=""/>
        <dsp:cNvSpPr/>
      </dsp:nvSpPr>
      <dsp:spPr>
        <a:xfrm>
          <a:off x="3962400" y="2397761"/>
          <a:ext cx="2133600" cy="109727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5000" kern="1200" dirty="0"/>
        </a:p>
      </dsp:txBody>
      <dsp:txXfrm>
        <a:off x="3962400" y="2397761"/>
        <a:ext cx="2133600" cy="10972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3F80-410C-45DA-B3E5-A7D873C19AA1}">
      <dsp:nvSpPr>
        <dsp:cNvPr id="0" name=""/>
        <dsp:cNvSpPr/>
      </dsp:nvSpPr>
      <dsp:spPr>
        <a:xfrm>
          <a:off x="1241681" y="0"/>
          <a:ext cx="5229200" cy="52292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C37A-19DB-4A40-8034-635DD48F335C}">
      <dsp:nvSpPr>
        <dsp:cNvPr id="0" name=""/>
        <dsp:cNvSpPr/>
      </dsp:nvSpPr>
      <dsp:spPr>
        <a:xfrm>
          <a:off x="3856282" y="525117"/>
          <a:ext cx="3398980" cy="115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sprawdzanie projektu </a:t>
          </a:r>
          <a:endParaRPr lang="pl-PL" sz="2400" b="1" kern="1200" dirty="0"/>
        </a:p>
      </dsp:txBody>
      <dsp:txXfrm>
        <a:off x="3856282" y="525117"/>
        <a:ext cx="3398980" cy="1152058"/>
      </dsp:txXfrm>
    </dsp:sp>
    <dsp:sp modelId="{0C19F73B-AD55-4A54-8034-BAB51A364E57}">
      <dsp:nvSpPr>
        <dsp:cNvPr id="0" name=""/>
        <dsp:cNvSpPr/>
      </dsp:nvSpPr>
      <dsp:spPr>
        <a:xfrm>
          <a:off x="3856282" y="1821183"/>
          <a:ext cx="3398980" cy="144282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wskazywanie błędów projektowych </a:t>
          </a:r>
          <a:r>
            <a:rPr lang="pl-PL" sz="2400" b="1" kern="1200" dirty="0" smtClean="0"/>
            <a:t/>
          </a:r>
          <a:br>
            <a:rPr lang="pl-PL" sz="2400" b="1" kern="1200" dirty="0" smtClean="0"/>
          </a:br>
          <a:r>
            <a:rPr lang="pl-PL" sz="2400" b="1" kern="1200" dirty="0" smtClean="0"/>
            <a:t>i </a:t>
          </a:r>
          <a:r>
            <a:rPr lang="pl-PL" sz="2400" b="1" kern="1200" dirty="0" smtClean="0"/>
            <a:t>propozycji ich poprawienia</a:t>
          </a:r>
          <a:endParaRPr lang="pl-PL" sz="2400" b="1" kern="1200" dirty="0"/>
        </a:p>
      </dsp:txBody>
      <dsp:txXfrm>
        <a:off x="3856282" y="1821183"/>
        <a:ext cx="3398980" cy="1442826"/>
      </dsp:txXfrm>
    </dsp:sp>
    <dsp:sp modelId="{688855DE-8B0E-433A-90E7-8687F5D87EA5}">
      <dsp:nvSpPr>
        <dsp:cNvPr id="0" name=""/>
        <dsp:cNvSpPr/>
      </dsp:nvSpPr>
      <dsp:spPr>
        <a:xfrm>
          <a:off x="3856282" y="3408016"/>
          <a:ext cx="3398980" cy="11520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ocena projektu i stanu technicznego istniejących obiektów</a:t>
          </a:r>
          <a:endParaRPr lang="pl-PL" sz="2400" b="1" kern="1200" dirty="0"/>
        </a:p>
      </dsp:txBody>
      <dsp:txXfrm>
        <a:off x="3856282" y="3408016"/>
        <a:ext cx="3398980" cy="11520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3F80-410C-45DA-B3E5-A7D873C19AA1}">
      <dsp:nvSpPr>
        <dsp:cNvPr id="0" name=""/>
        <dsp:cNvSpPr/>
      </dsp:nvSpPr>
      <dsp:spPr>
        <a:xfrm>
          <a:off x="1241681" y="0"/>
          <a:ext cx="5229200" cy="52292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C37A-19DB-4A40-8034-635DD48F335C}">
      <dsp:nvSpPr>
        <dsp:cNvPr id="0" name=""/>
        <dsp:cNvSpPr/>
      </dsp:nvSpPr>
      <dsp:spPr>
        <a:xfrm>
          <a:off x="3856282" y="526237"/>
          <a:ext cx="3398980" cy="1127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kontrola nad przebiegiem budowy</a:t>
          </a:r>
          <a:endParaRPr lang="pl-PL" sz="2400" b="1" kern="1200" dirty="0"/>
        </a:p>
      </dsp:txBody>
      <dsp:txXfrm>
        <a:off x="3856282" y="526237"/>
        <a:ext cx="3398980" cy="1127546"/>
      </dsp:txXfrm>
    </dsp:sp>
    <dsp:sp modelId="{0C19F73B-AD55-4A54-8034-BAB51A364E57}">
      <dsp:nvSpPr>
        <dsp:cNvPr id="0" name=""/>
        <dsp:cNvSpPr/>
      </dsp:nvSpPr>
      <dsp:spPr>
        <a:xfrm>
          <a:off x="3856282" y="1794727"/>
          <a:ext cx="3398980" cy="1127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kontrola nad wydatkami poniesionymi podczas budowy</a:t>
          </a:r>
          <a:endParaRPr lang="pl-PL" sz="2400" b="1" kern="1200" dirty="0"/>
        </a:p>
      </dsp:txBody>
      <dsp:txXfrm>
        <a:off x="3856282" y="1794727"/>
        <a:ext cx="3398980" cy="1127546"/>
      </dsp:txXfrm>
    </dsp:sp>
    <dsp:sp modelId="{688855DE-8B0E-433A-90E7-8687F5D87EA5}">
      <dsp:nvSpPr>
        <dsp:cNvPr id="0" name=""/>
        <dsp:cNvSpPr/>
      </dsp:nvSpPr>
      <dsp:spPr>
        <a:xfrm>
          <a:off x="3856282" y="3063216"/>
          <a:ext cx="3398980" cy="14988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sprawdzanie jakości robót i stosowanych materiałów budowlanych</a:t>
          </a:r>
          <a:endParaRPr lang="pl-PL" sz="2400" b="1" kern="1200" dirty="0"/>
        </a:p>
      </dsp:txBody>
      <dsp:txXfrm>
        <a:off x="3856282" y="3063216"/>
        <a:ext cx="3398980" cy="149880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3F80-410C-45DA-B3E5-A7D873C19AA1}">
      <dsp:nvSpPr>
        <dsp:cNvPr id="0" name=""/>
        <dsp:cNvSpPr/>
      </dsp:nvSpPr>
      <dsp:spPr>
        <a:xfrm>
          <a:off x="1241681" y="0"/>
          <a:ext cx="5229200" cy="52292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C37A-19DB-4A40-8034-635DD48F335C}">
      <dsp:nvSpPr>
        <dsp:cNvPr id="0" name=""/>
        <dsp:cNvSpPr/>
      </dsp:nvSpPr>
      <dsp:spPr>
        <a:xfrm>
          <a:off x="3856282" y="524159"/>
          <a:ext cx="3398980" cy="11724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przyjmowanie zleceń na wykonanie obiektu budowlanego</a:t>
          </a:r>
          <a:endParaRPr lang="pl-PL" sz="2400" b="1" kern="1200" dirty="0"/>
        </a:p>
      </dsp:txBody>
      <dsp:txXfrm>
        <a:off x="3856282" y="524159"/>
        <a:ext cx="3398980" cy="1172484"/>
      </dsp:txXfrm>
    </dsp:sp>
    <dsp:sp modelId="{0C19F73B-AD55-4A54-8034-BAB51A364E57}">
      <dsp:nvSpPr>
        <dsp:cNvPr id="0" name=""/>
        <dsp:cNvSpPr/>
      </dsp:nvSpPr>
      <dsp:spPr>
        <a:xfrm>
          <a:off x="3856282" y="1843204"/>
          <a:ext cx="3398980" cy="13962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kierowanie pracami podczas budowy </a:t>
          </a:r>
          <a:r>
            <a:rPr lang="pl-PL" sz="2400" b="1" kern="1200" dirty="0" smtClean="0"/>
            <a:t/>
          </a:r>
          <a:br>
            <a:rPr lang="pl-PL" sz="2400" b="1" kern="1200" dirty="0" smtClean="0"/>
          </a:br>
          <a:r>
            <a:rPr lang="pl-PL" sz="2400" b="1" kern="1200" dirty="0" smtClean="0"/>
            <a:t>i </a:t>
          </a:r>
          <a:r>
            <a:rPr lang="pl-PL" sz="2400" b="1" kern="1200" dirty="0" smtClean="0"/>
            <a:t>prowadzenie dokumentacji budowy</a:t>
          </a:r>
          <a:endParaRPr lang="pl-PL" sz="2400" b="1" kern="1200" dirty="0"/>
        </a:p>
      </dsp:txBody>
      <dsp:txXfrm>
        <a:off x="3856282" y="1843204"/>
        <a:ext cx="3398980" cy="1396229"/>
      </dsp:txXfrm>
    </dsp:sp>
    <dsp:sp modelId="{688855DE-8B0E-433A-90E7-8687F5D87EA5}">
      <dsp:nvSpPr>
        <dsp:cNvPr id="0" name=""/>
        <dsp:cNvSpPr/>
      </dsp:nvSpPr>
      <dsp:spPr>
        <a:xfrm>
          <a:off x="3856282" y="3385995"/>
          <a:ext cx="3398980" cy="11724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zgłaszanie gotowego obiektu do odbioru</a:t>
          </a:r>
          <a:endParaRPr lang="pl-PL" sz="2400" b="1" kern="1200" dirty="0"/>
        </a:p>
      </dsp:txBody>
      <dsp:txXfrm>
        <a:off x="3856282" y="3385995"/>
        <a:ext cx="3398980" cy="117248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793F80-410C-45DA-B3E5-A7D873C19AA1}">
      <dsp:nvSpPr>
        <dsp:cNvPr id="0" name=""/>
        <dsp:cNvSpPr/>
      </dsp:nvSpPr>
      <dsp:spPr>
        <a:xfrm>
          <a:off x="1241681" y="0"/>
          <a:ext cx="5229200" cy="52292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0C37A-19DB-4A40-8034-635DD48F335C}">
      <dsp:nvSpPr>
        <dsp:cNvPr id="0" name=""/>
        <dsp:cNvSpPr/>
      </dsp:nvSpPr>
      <dsp:spPr>
        <a:xfrm>
          <a:off x="3856282" y="526237"/>
          <a:ext cx="3398980" cy="1127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badanie i wdrażanie nowych rozwiązań technicznych</a:t>
          </a:r>
          <a:endParaRPr lang="pl-PL" sz="2400" b="1" kern="1200" dirty="0"/>
        </a:p>
      </dsp:txBody>
      <dsp:txXfrm>
        <a:off x="3856282" y="526237"/>
        <a:ext cx="3398980" cy="1127546"/>
      </dsp:txXfrm>
    </dsp:sp>
    <dsp:sp modelId="{0C19F73B-AD55-4A54-8034-BAB51A364E57}">
      <dsp:nvSpPr>
        <dsp:cNvPr id="0" name=""/>
        <dsp:cNvSpPr/>
      </dsp:nvSpPr>
      <dsp:spPr>
        <a:xfrm>
          <a:off x="3856282" y="1794727"/>
          <a:ext cx="3398980" cy="1127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kontrolowanie jakości materiałów do budowy</a:t>
          </a:r>
          <a:endParaRPr lang="pl-PL" sz="2400" b="1" kern="1200" dirty="0"/>
        </a:p>
      </dsp:txBody>
      <dsp:txXfrm>
        <a:off x="3856282" y="1794727"/>
        <a:ext cx="3398980" cy="1127546"/>
      </dsp:txXfrm>
    </dsp:sp>
    <dsp:sp modelId="{688855DE-8B0E-433A-90E7-8687F5D87EA5}">
      <dsp:nvSpPr>
        <dsp:cNvPr id="0" name=""/>
        <dsp:cNvSpPr/>
      </dsp:nvSpPr>
      <dsp:spPr>
        <a:xfrm>
          <a:off x="3856282" y="3063216"/>
          <a:ext cx="3398980" cy="14988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/>
            <a:t>poszukiwanie </a:t>
          </a:r>
          <a:r>
            <a:rPr lang="pl-PL" sz="2400" b="1" kern="1200" dirty="0" smtClean="0"/>
            <a:t/>
          </a:r>
          <a:br>
            <a:rPr lang="pl-PL" sz="2400" b="1" kern="1200" dirty="0" smtClean="0"/>
          </a:br>
          <a:r>
            <a:rPr lang="pl-PL" sz="2400" b="1" kern="1200" dirty="0" smtClean="0"/>
            <a:t>i </a:t>
          </a:r>
          <a:r>
            <a:rPr lang="pl-PL" sz="2400" b="1" kern="1200" dirty="0" smtClean="0"/>
            <a:t>wdrażanie nowych metod budowania </a:t>
          </a:r>
          <a:r>
            <a:rPr lang="pl-PL" sz="2400" b="1" kern="1200" dirty="0" smtClean="0"/>
            <a:t/>
          </a:r>
          <a:br>
            <a:rPr lang="pl-PL" sz="2400" b="1" kern="1200" dirty="0" smtClean="0"/>
          </a:br>
          <a:r>
            <a:rPr lang="pl-PL" sz="2400" b="1" kern="1200" dirty="0" smtClean="0"/>
            <a:t>i </a:t>
          </a:r>
          <a:r>
            <a:rPr lang="pl-PL" sz="2400" b="1" kern="1200" dirty="0" smtClean="0"/>
            <a:t>organizacji pracy</a:t>
          </a:r>
          <a:endParaRPr lang="pl-PL" sz="2400" b="1" kern="1200" dirty="0"/>
        </a:p>
      </dsp:txBody>
      <dsp:txXfrm>
        <a:off x="3856282" y="3063216"/>
        <a:ext cx="3398980" cy="149880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135D11-4157-43DF-B7D3-A91596180DCC}">
      <dsp:nvSpPr>
        <dsp:cNvPr id="0" name=""/>
        <dsp:cNvSpPr/>
      </dsp:nvSpPr>
      <dsp:spPr>
        <a:xfrm>
          <a:off x="0" y="980350"/>
          <a:ext cx="82089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0AF8A-993B-4F52-B042-7224495F1648}">
      <dsp:nvSpPr>
        <dsp:cNvPr id="0" name=""/>
        <dsp:cNvSpPr/>
      </dsp:nvSpPr>
      <dsp:spPr>
        <a:xfrm>
          <a:off x="410445" y="62737"/>
          <a:ext cx="5746238" cy="13899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firmy budowlane (remontowe </a:t>
          </a:r>
          <a:r>
            <a:rPr lang="pl-PL" sz="2800" kern="1200" dirty="0" smtClean="0">
              <a:solidFill>
                <a:schemeClr val="tx1"/>
              </a:solidFill>
            </a:rPr>
            <a:t/>
          </a:r>
          <a:br>
            <a:rPr lang="pl-PL" sz="2800" kern="1200" dirty="0" smtClean="0">
              <a:solidFill>
                <a:schemeClr val="tx1"/>
              </a:solidFill>
            </a:rPr>
          </a:br>
          <a:r>
            <a:rPr lang="pl-PL" sz="2800" kern="1200" dirty="0" smtClean="0">
              <a:solidFill>
                <a:schemeClr val="tx1"/>
              </a:solidFill>
            </a:rPr>
            <a:t>i </a:t>
          </a:r>
          <a:r>
            <a:rPr lang="pl-PL" sz="2800" kern="1200" dirty="0" smtClean="0">
              <a:solidFill>
                <a:schemeClr val="tx1"/>
              </a:solidFill>
            </a:rPr>
            <a:t>inne)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445" y="62737"/>
        <a:ext cx="5746238" cy="1389933"/>
      </dsp:txXfrm>
    </dsp:sp>
    <dsp:sp modelId="{702F5AB2-661D-429C-B9BA-AC77845F6892}">
      <dsp:nvSpPr>
        <dsp:cNvPr id="0" name=""/>
        <dsp:cNvSpPr/>
      </dsp:nvSpPr>
      <dsp:spPr>
        <a:xfrm>
          <a:off x="0" y="2431870"/>
          <a:ext cx="82089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B56B-4F79-43A7-BE95-A037F8650FB1}">
      <dsp:nvSpPr>
        <dsp:cNvPr id="0" name=""/>
        <dsp:cNvSpPr/>
      </dsp:nvSpPr>
      <dsp:spPr>
        <a:xfrm>
          <a:off x="410445" y="1959550"/>
          <a:ext cx="5746238" cy="944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biura projektów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445" y="1959550"/>
        <a:ext cx="5746238" cy="944640"/>
      </dsp:txXfrm>
    </dsp:sp>
    <dsp:sp modelId="{CC67A853-0B17-47BC-B832-9F2021D069F6}">
      <dsp:nvSpPr>
        <dsp:cNvPr id="0" name=""/>
        <dsp:cNvSpPr/>
      </dsp:nvSpPr>
      <dsp:spPr>
        <a:xfrm>
          <a:off x="0" y="3883390"/>
          <a:ext cx="820891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1B6A7-9078-4FF2-BAAF-F6672C5661FA}">
      <dsp:nvSpPr>
        <dsp:cNvPr id="0" name=""/>
        <dsp:cNvSpPr/>
      </dsp:nvSpPr>
      <dsp:spPr>
        <a:xfrm>
          <a:off x="410445" y="3411070"/>
          <a:ext cx="5746238" cy="944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firmy consultingowe w branży budowlanej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445" y="3411070"/>
        <a:ext cx="5746238" cy="94464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135D11-4157-43DF-B7D3-A91596180DCC}">
      <dsp:nvSpPr>
        <dsp:cNvPr id="0" name=""/>
        <dsp:cNvSpPr/>
      </dsp:nvSpPr>
      <dsp:spPr>
        <a:xfrm>
          <a:off x="0" y="1874084"/>
          <a:ext cx="82089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0AF8A-993B-4F52-B042-7224495F1648}">
      <dsp:nvSpPr>
        <dsp:cNvPr id="0" name=""/>
        <dsp:cNvSpPr/>
      </dsp:nvSpPr>
      <dsp:spPr>
        <a:xfrm>
          <a:off x="410044" y="135184"/>
          <a:ext cx="5740626" cy="18569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wydziały budownictwa </a:t>
          </a:r>
          <a:r>
            <a:rPr lang="pl-PL" sz="2800" kern="1200" dirty="0" smtClean="0">
              <a:solidFill>
                <a:schemeClr val="tx1"/>
              </a:solidFill>
            </a:rPr>
            <a:t/>
          </a:r>
          <a:br>
            <a:rPr lang="pl-PL" sz="2800" kern="1200" dirty="0" smtClean="0">
              <a:solidFill>
                <a:schemeClr val="tx1"/>
              </a:solidFill>
            </a:rPr>
          </a:br>
          <a:r>
            <a:rPr lang="pl-PL" sz="2800" kern="1200" dirty="0" smtClean="0">
              <a:solidFill>
                <a:schemeClr val="tx1"/>
              </a:solidFill>
            </a:rPr>
            <a:t>i </a:t>
          </a:r>
          <a:r>
            <a:rPr lang="pl-PL" sz="2800" kern="1200" dirty="0" smtClean="0">
              <a:solidFill>
                <a:schemeClr val="tx1"/>
              </a:solidFill>
            </a:rPr>
            <a:t>architektury w administracji państwowej i samorządowej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044" y="135184"/>
        <a:ext cx="5740626" cy="1856980"/>
      </dsp:txXfrm>
    </dsp:sp>
    <dsp:sp modelId="{702F5AB2-661D-429C-B9BA-AC77845F6892}">
      <dsp:nvSpPr>
        <dsp:cNvPr id="0" name=""/>
        <dsp:cNvSpPr/>
      </dsp:nvSpPr>
      <dsp:spPr>
        <a:xfrm>
          <a:off x="0" y="2875994"/>
          <a:ext cx="82089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DB56B-4F79-43A7-BE95-A037F8650FB1}">
      <dsp:nvSpPr>
        <dsp:cNvPr id="0" name=""/>
        <dsp:cNvSpPr/>
      </dsp:nvSpPr>
      <dsp:spPr>
        <a:xfrm>
          <a:off x="410044" y="2118884"/>
          <a:ext cx="5740626" cy="8751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firmy deweloperskie 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044" y="2118884"/>
        <a:ext cx="5740626" cy="875190"/>
      </dsp:txXfrm>
    </dsp:sp>
    <dsp:sp modelId="{CC67A853-0B17-47BC-B832-9F2021D069F6}">
      <dsp:nvSpPr>
        <dsp:cNvPr id="0" name=""/>
        <dsp:cNvSpPr/>
      </dsp:nvSpPr>
      <dsp:spPr>
        <a:xfrm>
          <a:off x="0" y="4748399"/>
          <a:ext cx="8208912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1B6A7-9078-4FF2-BAAF-F6672C5661FA}">
      <dsp:nvSpPr>
        <dsp:cNvPr id="0" name=""/>
        <dsp:cNvSpPr/>
      </dsp:nvSpPr>
      <dsp:spPr>
        <a:xfrm>
          <a:off x="410044" y="3120794"/>
          <a:ext cx="5740626" cy="174568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94" tIns="0" rIns="21719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>
              <a:solidFill>
                <a:schemeClr val="tx1"/>
              </a:solidFill>
            </a:rPr>
            <a:t>służby inwestycyjne kolei, przemysłu stoczniowego, hutnictwa i innych podejmujących inwestycje budowlane</a:t>
          </a:r>
          <a:endParaRPr lang="pl-PL" sz="2800" kern="1200" dirty="0">
            <a:solidFill>
              <a:schemeClr val="tx1"/>
            </a:solidFill>
          </a:endParaRPr>
        </a:p>
      </dsp:txBody>
      <dsp:txXfrm>
        <a:off x="410044" y="3120794"/>
        <a:ext cx="5740626" cy="174568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58684-0510-4164-935F-5E5093C328A6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828C59-8442-4543-B257-E361BACA26D3}">
      <dsp:nvSpPr>
        <dsp:cNvPr id="0" name=""/>
        <dsp:cNvSpPr/>
      </dsp:nvSpPr>
      <dsp:spPr>
        <a:xfrm>
          <a:off x="6548" y="1219199"/>
          <a:ext cx="196215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kwalifikacje jakie posiada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6548" y="1219199"/>
        <a:ext cx="1962150" cy="1625600"/>
      </dsp:txXfrm>
    </dsp:sp>
    <dsp:sp modelId="{6EFCF618-EDFC-4022-A188-03737F1C9962}">
      <dsp:nvSpPr>
        <dsp:cNvPr id="0" name=""/>
        <dsp:cNvSpPr/>
      </dsp:nvSpPr>
      <dsp:spPr>
        <a:xfrm>
          <a:off x="2066925" y="1219199"/>
          <a:ext cx="196215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doświadczenie zawodowe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2066925" y="1219199"/>
        <a:ext cx="1962150" cy="1625600"/>
      </dsp:txXfrm>
    </dsp:sp>
    <dsp:sp modelId="{BDB553FB-52DC-4EF8-BFE2-845FD8B60E62}">
      <dsp:nvSpPr>
        <dsp:cNvPr id="0" name=""/>
        <dsp:cNvSpPr/>
      </dsp:nvSpPr>
      <dsp:spPr>
        <a:xfrm>
          <a:off x="4127301" y="1219199"/>
          <a:ext cx="1962150" cy="162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dirty="0" smtClean="0">
              <a:solidFill>
                <a:schemeClr val="tx1"/>
              </a:solidFill>
            </a:rPr>
            <a:t>zajmowane stanowisko</a:t>
          </a:r>
          <a:endParaRPr lang="pl-PL" sz="2100" b="1" kern="1200" dirty="0">
            <a:solidFill>
              <a:schemeClr val="tx1"/>
            </a:solidFill>
          </a:endParaRPr>
        </a:p>
      </dsp:txBody>
      <dsp:txXfrm>
        <a:off x="4127301" y="1219199"/>
        <a:ext cx="1962150" cy="1625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FDA93-B8A0-4EE6-9186-9B164E43ACAC}">
      <dsp:nvSpPr>
        <dsp:cNvPr id="0" name=""/>
        <dsp:cNvSpPr/>
      </dsp:nvSpPr>
      <dsp:spPr>
        <a:xfrm>
          <a:off x="3888419" y="1918895"/>
          <a:ext cx="3662210" cy="3173449"/>
        </a:xfrm>
        <a:prstGeom prst="gear9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Zainteresowania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3888419" y="1918895"/>
        <a:ext cx="3662210" cy="3173449"/>
      </dsp:txXfrm>
    </dsp:sp>
    <dsp:sp modelId="{28DCA348-F112-43C3-A80B-71968877AA18}">
      <dsp:nvSpPr>
        <dsp:cNvPr id="0" name=""/>
        <dsp:cNvSpPr/>
      </dsp:nvSpPr>
      <dsp:spPr>
        <a:xfrm>
          <a:off x="2074049" y="1115246"/>
          <a:ext cx="2540950" cy="2737173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Zdolności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2074049" y="1115246"/>
        <a:ext cx="2540950" cy="2737173"/>
      </dsp:txXfrm>
    </dsp:sp>
    <dsp:sp modelId="{3BBE6053-4ED2-4D3A-A89A-F489EE6AECCA}">
      <dsp:nvSpPr>
        <dsp:cNvPr id="0" name=""/>
        <dsp:cNvSpPr/>
      </dsp:nvSpPr>
      <dsp:spPr>
        <a:xfrm rot="20700000">
          <a:off x="3805734" y="111496"/>
          <a:ext cx="1953449" cy="1953449"/>
        </a:xfrm>
        <a:prstGeom prst="gear6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</a:rPr>
            <a:t>Wiedza</a:t>
          </a:r>
          <a:endParaRPr lang="pl-PL" sz="2400" b="1" kern="1200" dirty="0">
            <a:solidFill>
              <a:schemeClr val="tx1"/>
            </a:solidFill>
          </a:endParaRPr>
        </a:p>
      </dsp:txBody>
      <dsp:txXfrm>
        <a:off x="4234183" y="539945"/>
        <a:ext cx="1096552" cy="1096552"/>
      </dsp:txXfrm>
    </dsp:sp>
    <dsp:sp modelId="{E732F07C-5FF0-46AD-B8DE-9C910715870D}">
      <dsp:nvSpPr>
        <dsp:cNvPr id="0" name=""/>
        <dsp:cNvSpPr/>
      </dsp:nvSpPr>
      <dsp:spPr>
        <a:xfrm>
          <a:off x="4608527" y="1728185"/>
          <a:ext cx="3508966" cy="3508966"/>
        </a:xfrm>
        <a:prstGeom prst="circularArrow">
          <a:avLst>
            <a:gd name="adj1" fmla="val 4688"/>
            <a:gd name="adj2" fmla="val 299029"/>
            <a:gd name="adj3" fmla="val 2532271"/>
            <a:gd name="adj4" fmla="val 15827008"/>
            <a:gd name="adj5" fmla="val 5469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E4AC2-D822-4121-949D-D3034BE39F4F}">
      <dsp:nvSpPr>
        <dsp:cNvPr id="0" name=""/>
        <dsp:cNvSpPr/>
      </dsp:nvSpPr>
      <dsp:spPr>
        <a:xfrm>
          <a:off x="1642005" y="900102"/>
          <a:ext cx="2549483" cy="2549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F3998-C7B3-40AE-8C1D-2FEBCA009F5F}">
      <dsp:nvSpPr>
        <dsp:cNvPr id="0" name=""/>
        <dsp:cNvSpPr/>
      </dsp:nvSpPr>
      <dsp:spPr>
        <a:xfrm>
          <a:off x="3370180" y="-468046"/>
          <a:ext cx="2748856" cy="274885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5F10D-2CF8-4F26-8702-42B9FC37F23D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5C29E-8203-4FF5-B5F3-6BCC00049FC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672DF-1CBE-4B9F-9B34-78BE28FCA14F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5FC7F-137A-4BD8-B72B-4DA7A2F954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2013-06-03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gi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3.gi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18659" y="1772816"/>
            <a:ext cx="46358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Obraz 4" descr="03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3312368" cy="165618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115616" y="2348880"/>
            <a:ext cx="7158113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Inżynier </a:t>
            </a:r>
          </a:p>
          <a:p>
            <a:pPr algn="ctr"/>
            <a:r>
              <a:rPr lang="pl-PL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budownictwa</a:t>
            </a:r>
            <a:endParaRPr lang="pl-PL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Miejsca pracy inżyniera budownictwa :</a:t>
            </a:r>
            <a:endParaRPr lang="pl-PL" sz="40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67544" y="2105472"/>
          <a:ext cx="820891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az 7" descr="budowa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04248" y="3140968"/>
            <a:ext cx="1692820" cy="21602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539552" y="1412776"/>
          <a:ext cx="8208912" cy="5085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az 2" descr="baustelle-015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67744" y="0"/>
            <a:ext cx="2736304" cy="15841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Płaca inżyniera budownictwa jest uzależniona od trzech aspektów. </a:t>
            </a:r>
            <a:endParaRPr lang="pl-PL" b="1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2771800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3131840" y="27089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/>
              <a:t>Są to : </a:t>
            </a:r>
            <a:endParaRPr lang="pl-PL" sz="4000" b="1" dirty="0"/>
          </a:p>
        </p:txBody>
      </p:sp>
      <p:pic>
        <p:nvPicPr>
          <p:cNvPr id="5" name="Obraz 4" descr="wirtualniak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1700808"/>
            <a:ext cx="2160240" cy="21602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Wymagania zawodu </a:t>
            </a:r>
            <a:endParaRPr lang="pl-PL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180528" y="1268760"/>
          <a:ext cx="884413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23528" y="2420888"/>
          <a:ext cx="6144344" cy="412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rostokąt zaokrąglony 4"/>
          <p:cNvSpPr/>
          <p:nvPr/>
        </p:nvSpPr>
        <p:spPr>
          <a:xfrm>
            <a:off x="5076056" y="332656"/>
            <a:ext cx="3600400" cy="201622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796136" y="90872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/>
              <a:t>Wiedza</a:t>
            </a:r>
            <a:endParaRPr lang="pl-PL" sz="4400" b="1" dirty="0"/>
          </a:p>
        </p:txBody>
      </p:sp>
      <p:pic>
        <p:nvPicPr>
          <p:cNvPr id="7" name="Obraz 6" descr="07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0"/>
            <a:ext cx="2267744" cy="2267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3275856" y="332656"/>
            <a:ext cx="5400600" cy="201622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923928" y="90872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Zainteresowania</a:t>
            </a:r>
            <a:endParaRPr lang="pl-PL" sz="4400" dirty="0"/>
          </a:p>
        </p:txBody>
      </p:sp>
      <p:sp>
        <p:nvSpPr>
          <p:cNvPr id="9" name="Elipsa 8"/>
          <p:cNvSpPr/>
          <p:nvPr/>
        </p:nvSpPr>
        <p:spPr>
          <a:xfrm>
            <a:off x="0" y="2564904"/>
            <a:ext cx="2448272" cy="21602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3131840" y="3933056"/>
            <a:ext cx="2448272" cy="21602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6372200" y="4365104"/>
            <a:ext cx="2448272" cy="216024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 descr="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0"/>
            <a:ext cx="4248472" cy="3266602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0" y="321297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Techniczne</a:t>
            </a:r>
            <a:endParaRPr lang="pl-PL" sz="3600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131840" y="465313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Artystyczne</a:t>
            </a:r>
            <a:endParaRPr lang="pl-PL" sz="3200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6444208" y="501317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/>
              <a:t>Naukowe</a:t>
            </a:r>
            <a:endParaRPr lang="pl-PL" sz="36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rostokąt zaokrąglony 2"/>
          <p:cNvSpPr/>
          <p:nvPr/>
        </p:nvSpPr>
        <p:spPr>
          <a:xfrm>
            <a:off x="4139952" y="332656"/>
            <a:ext cx="4536504" cy="201622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716016" y="83671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Zdolności</a:t>
            </a:r>
            <a:endParaRPr lang="pl-PL" sz="4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411760" y="263691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zdolność przekonywania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39752" y="3717032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zdolność koncentracji uwagi</a:t>
            </a:r>
            <a:endParaRPr lang="pl-PL" sz="32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339752" y="472514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zdolności rachunkowe</a:t>
            </a:r>
            <a:endParaRPr lang="pl-PL" sz="3200" b="1" dirty="0"/>
          </a:p>
        </p:txBody>
      </p:sp>
      <p:pic>
        <p:nvPicPr>
          <p:cNvPr id="8" name="Obraz 7" descr="09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0"/>
            <a:ext cx="2555776" cy="255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Predyspozycje psychofizyczne 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3131840" y="1196752"/>
            <a:ext cx="5400600" cy="544522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47864" y="1340768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/>
              <a:t>Konieczne:</a:t>
            </a:r>
          </a:p>
          <a:p>
            <a:pPr algn="ctr"/>
            <a:endParaRPr lang="pl-PL" sz="2800" u="sng" dirty="0" smtClean="0"/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pomysłowość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umiejętności kierownicze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umiejętność podejmowania trafnych i szybkich decyzji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niezależność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inicjatywa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samodzielność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dokładność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ciekawość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wyobraźnia przestrzenna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smtClean="0"/>
              <a:t>logiczne myślenie</a:t>
            </a:r>
            <a:endParaRPr lang="pl-PL" sz="2400" b="1" dirty="0" smtClean="0"/>
          </a:p>
        </p:txBody>
      </p:sp>
      <p:pic>
        <p:nvPicPr>
          <p:cNvPr id="5" name="Obraz 4" descr="Man_with_jackham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2267744" cy="25625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Predyspozycje psychiczne i fizyczne 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3131840" y="1196752"/>
            <a:ext cx="5400600" cy="544522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-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347864" y="1340768"/>
            <a:ext cx="5040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u="sng" dirty="0" smtClean="0"/>
              <a:t>Wskazane:</a:t>
            </a:r>
          </a:p>
          <a:p>
            <a:pPr algn="ctr"/>
            <a:endParaRPr lang="pl-PL" sz="2800" u="sng" dirty="0" smtClean="0"/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odporność emocjonalna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przydatność pracy w szybkim tempie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samokontrola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umiejętność postępowania z ludźmi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umiejętność nawiązywania kontaktów z ludźmi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umiejętność współdziałania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umiejętność podporządkowania się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wytrwałość, cierpliwość</a:t>
            </a:r>
          </a:p>
          <a:p>
            <a:pPr lvl="0">
              <a:buFont typeface="Arial" pitchFamily="34" charset="0"/>
              <a:buChar char="•"/>
            </a:pPr>
            <a:r>
              <a:rPr lang="pl-PL" sz="2400" b="1" dirty="0" smtClean="0"/>
              <a:t>dążenie do awansu w hierarchii społecznej </a:t>
            </a:r>
            <a:endParaRPr lang="pl-PL" sz="2400" b="1" dirty="0"/>
          </a:p>
        </p:txBody>
      </p:sp>
      <p:pic>
        <p:nvPicPr>
          <p:cNvPr id="5" name="Obraz 4" descr="Man_with_jackhamm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76872"/>
            <a:ext cx="2267744" cy="256255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/>
              <a:t>Kształcenie</a:t>
            </a:r>
            <a:endParaRPr lang="pl-PL" sz="60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059832" y="2348880"/>
            <a:ext cx="56166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Studia odbywają się zwykle na wydziałach budownictwa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 </a:t>
            </a:r>
            <a:r>
              <a:rPr lang="pl-PL" sz="3200" b="1" dirty="0" smtClean="0"/>
              <a:t>w sumie trwają 5 – 5,5 lat. Często można je też ukończyć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z </a:t>
            </a:r>
            <a:r>
              <a:rPr lang="pl-PL" sz="3200" b="1" dirty="0" smtClean="0"/>
              <a:t>tytułem inżyniera po 4 latach studiów, a dodatkowe 1,5 – 2 lata poświęcić na zrobienie magisterium.</a:t>
            </a:r>
            <a:endParaRPr lang="pl-PL" sz="3200" b="1" dirty="0"/>
          </a:p>
        </p:txBody>
      </p:sp>
      <p:pic>
        <p:nvPicPr>
          <p:cNvPr id="4" name="Obraz 3" descr="3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1872208" cy="322595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395536" y="764704"/>
            <a:ext cx="8352928" cy="5400600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155679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Budownictwo to jeden z najbardziej rozwijających się kierunków na uczelniach technicznych. Na tym kierunku studenci zdobywają podstawową wiedzę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o </a:t>
            </a:r>
            <a:r>
              <a:rPr lang="pl-PL" sz="3200" b="1" dirty="0" smtClean="0"/>
              <a:t>materiałach i wyrobach budowlanych oraz technologiach realizacji budynków 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r>
              <a:rPr lang="pl-PL" sz="3200" b="1" dirty="0" smtClean="0"/>
              <a:t>i </a:t>
            </a:r>
            <a:r>
              <a:rPr lang="pl-PL" sz="3200" b="1" dirty="0" smtClean="0"/>
              <a:t>obiektów budowlanych.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Uczelnie w Polsce, które kształcą w zawodzie inżynier budownictwa :</a:t>
            </a:r>
            <a:endParaRPr lang="pl-PL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556792"/>
            <a:ext cx="831641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Akademia G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rniczo-Hutnicza im. Stanisława Staszica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Krakowie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Wydział G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rnictwa i Geoinżynierii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Szkoła Nauk Technicznych i Społecznych Politechniki Warszawskiej w Płocku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Wydział Budownictwa, Mechaniki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Petrochemii w Płocku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Wojskowa Akademia Techniczna im. Jarosława Dąbrowskiego w Warszawie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Wydział Inżynierii Lądowej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Geodezji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Szkoła Gł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wna Gospodarstwa Wiejskiego w Warszawie - Wydział Budownictwa i Inżynierii Środowiska</a:t>
            </a:r>
            <a:endParaRPr kumimoji="0" lang="pl-PL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Uniwersytety: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2411760" y="1196752"/>
            <a:ext cx="6336704" cy="5400600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627784" y="1268760"/>
            <a:ext cx="58326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Uniwersytet Warmińsko-Mazurski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 smtClean="0"/>
              <a:t>Olsztynie – Wydział Nauk Technicznych</a:t>
            </a:r>
          </a:p>
          <a:p>
            <a:pPr lvl="0">
              <a:buFont typeface="Wingdings" pitchFamily="2" charset="2"/>
              <a:buChar char="Ø"/>
            </a:pPr>
            <a:endParaRPr lang="pl-P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Uniwersytet Zielonogórski – Wydział Inżynierii Lądowej i Środowiska</a:t>
            </a:r>
          </a:p>
          <a:p>
            <a:pPr lvl="0">
              <a:buFont typeface="Wingdings" pitchFamily="2" charset="2"/>
              <a:buChar char="Ø"/>
            </a:pPr>
            <a:endParaRPr lang="pl-P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Uniwersytet Technologiczno-Przyrodniczy im. Jana i Jędrzeja Śniadeckich w Bydgoszczy - Wydział Budownictwa i Inżynierii Środowiska</a:t>
            </a:r>
          </a:p>
          <a:p>
            <a:pPr lvl="0">
              <a:buFont typeface="Wingdings" pitchFamily="2" charset="2"/>
              <a:buChar char="Ø"/>
            </a:pPr>
            <a:endParaRPr lang="pl-P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Uniwersytet Przyrodniczy we Wrocławiu – Wydział Inżynierii Kształtowania Środowiska i Geodezji</a:t>
            </a:r>
          </a:p>
        </p:txBody>
      </p:sp>
      <p:pic>
        <p:nvPicPr>
          <p:cNvPr id="5" name="Obraz 4" descr="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1656184" cy="335837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Politechniki: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2627784" y="1457400"/>
            <a:ext cx="6336704" cy="5400600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2771800" y="1556792"/>
            <a:ext cx="60486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Białostocka – Wydział Budownictwa i 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Częstochowska – Wydział Budownictwa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Gdańska - Wydział Inżynierii Lądowej 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Śląska – Wydział Budownictwa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Świętokrzyska w Kielcach - Wydział Budownictwa i 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Koszalińska - Wydział Budownictwa i 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Krakowska im. Tadeusza Kościuszki – Wydział Inżynierii Lądowej</a:t>
            </a:r>
          </a:p>
        </p:txBody>
      </p:sp>
      <p:pic>
        <p:nvPicPr>
          <p:cNvPr id="5" name="Obraz 4" descr="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2235849" cy="1944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483768" y="908720"/>
            <a:ext cx="6336704" cy="5400600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483768" y="980728"/>
            <a:ext cx="6264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Lubelska – Wydział Budownictwa i Architektury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Łódzka – Wydział Budownictwa, Architektury i 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Opolska – Wydział Budownictwa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Poznańska – Wydział Budownictwa i 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Rzeszowska im. Ignacego Łukasiewicza – Wydział Budownictwa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 smtClean="0"/>
              <a:t>Inżynierii Środowiska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Warszawska – Wydział Inżynierii Lądowej</a:t>
            </a:r>
          </a:p>
          <a:p>
            <a:pPr lvl="0" algn="just">
              <a:buFont typeface="Wingdings" pitchFamily="2" charset="2"/>
              <a:buChar char="Ø"/>
            </a:pPr>
            <a:r>
              <a:rPr lang="pl-PL" sz="2400" b="1" dirty="0" smtClean="0"/>
              <a:t>Politechnika Wrocławska – Wydział Budownictwa Lądowego i Geodezji</a:t>
            </a:r>
          </a:p>
        </p:txBody>
      </p:sp>
      <p:pic>
        <p:nvPicPr>
          <p:cNvPr id="4" name="Obraz 3" descr="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5776" cy="25557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439724">
            <a:off x="2216552" y="10925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Państwowe Wyższe Szkoły Zawodowe:</a:t>
            </a:r>
            <a:endParaRPr lang="pl-PL" dirty="0"/>
          </a:p>
        </p:txBody>
      </p:sp>
      <p:sp>
        <p:nvSpPr>
          <p:cNvPr id="3" name="Prostokąt zaokrąglony 2"/>
          <p:cNvSpPr/>
          <p:nvPr/>
        </p:nvSpPr>
        <p:spPr>
          <a:xfrm>
            <a:off x="251520" y="1700808"/>
            <a:ext cx="5472608" cy="489654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683568" y="1988840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Państwowa Szkoła Wyższa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im</a:t>
            </a:r>
            <a:r>
              <a:rPr lang="pl-PL" sz="2400" b="1" dirty="0" smtClean="0"/>
              <a:t>. Papieża Jana Pawła II w Białej Podlaskiej </a:t>
            </a:r>
          </a:p>
          <a:p>
            <a:pPr lvl="0">
              <a:buFont typeface="Wingdings" pitchFamily="2" charset="2"/>
              <a:buChar char="Ø"/>
            </a:pPr>
            <a:endParaRPr lang="pl-P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Państwowa Szkoła Wyższa Zawodowa im. Prezydenta Stanisława Wojciechowskiego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w </a:t>
            </a:r>
            <a:r>
              <a:rPr lang="pl-PL" sz="2400" b="1" dirty="0" smtClean="0"/>
              <a:t>Kaliszu</a:t>
            </a:r>
          </a:p>
          <a:p>
            <a:pPr lvl="0">
              <a:buFont typeface="Wingdings" pitchFamily="2" charset="2"/>
              <a:buChar char="Ø"/>
            </a:pPr>
            <a:endParaRPr lang="pl-PL" sz="2400" b="1" dirty="0" smtClean="0"/>
          </a:p>
          <a:p>
            <a:pPr lvl="0">
              <a:buFont typeface="Wingdings" pitchFamily="2" charset="2"/>
              <a:buChar char="Ø"/>
            </a:pPr>
            <a:r>
              <a:rPr lang="pl-PL" sz="2400" b="1" dirty="0" smtClean="0"/>
              <a:t>Państwowa Wyższa Szkoła Zawodowa  w Krośnie</a:t>
            </a:r>
          </a:p>
        </p:txBody>
      </p:sp>
      <p:pic>
        <p:nvPicPr>
          <p:cNvPr id="5" name="Obraz 4" descr="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645024"/>
            <a:ext cx="2933700" cy="223837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Ciekawostki</a:t>
            </a:r>
            <a:endParaRPr lang="pl-PL" b="1" dirty="0"/>
          </a:p>
        </p:txBody>
      </p:sp>
      <p:pic>
        <p:nvPicPr>
          <p:cNvPr id="3" name="Obraz 2" descr="etmon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2592288" cy="2592288"/>
          </a:xfrm>
          <a:prstGeom prst="rect">
            <a:avLst/>
          </a:prstGeom>
        </p:spPr>
      </p:pic>
      <p:sp>
        <p:nvSpPr>
          <p:cNvPr id="4" name="Prostokąt zaokrąglony 3"/>
          <p:cNvSpPr/>
          <p:nvPr/>
        </p:nvSpPr>
        <p:spPr>
          <a:xfrm>
            <a:off x="2987824" y="1844824"/>
            <a:ext cx="5904656" cy="4707904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131840" y="2276872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pl-PL" sz="2400" b="1" dirty="0" smtClean="0"/>
              <a:t>Naukowcy z Politechniki Łódzkiej wynaleźli tkaninę, która służyć będzie do szycia domów! Materiał po wypełnieniu pianką poliuretanową jest lekki, wytrzymały,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a </a:t>
            </a:r>
            <a:r>
              <a:rPr lang="pl-PL" sz="2400" b="1" dirty="0" smtClean="0"/>
              <a:t>przy tym nieprzemakalny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i </a:t>
            </a:r>
            <a:r>
              <a:rPr lang="pl-PL" sz="2400" b="1" dirty="0" smtClean="0"/>
              <a:t>termoizolacyjny. Jego stosowanie umożliwi niedrogą i szybką budowę domów (w kilka godzin). Wynalazek dostał złoty medal na wystawie poświęconej nowym technologiom </a:t>
            </a:r>
            <a:r>
              <a:rPr lang="pl-PL" sz="2400" b="1" dirty="0" err="1" smtClean="0"/>
              <a:t>Brussels</a:t>
            </a:r>
            <a:r>
              <a:rPr lang="pl-PL" sz="2400" b="1" dirty="0" smtClean="0"/>
              <a:t> Eureka.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987824" y="2708920"/>
            <a:ext cx="5904656" cy="3384376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563888" y="2996952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800" b="1" dirty="0" smtClean="0"/>
              <a:t>Pewien zdolny architekt z Hongkongu sprytnie zagospodarował swoje mieszkanko w bloku. Na powierzchni ok 30.6 m2 zmieścił 24 pokoje.</a:t>
            </a:r>
          </a:p>
        </p:txBody>
      </p:sp>
      <p:pic>
        <p:nvPicPr>
          <p:cNvPr id="5" name="Obraz 4" descr="braw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592288" cy="233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987824" y="1700808"/>
            <a:ext cx="5904656" cy="4392488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275856" y="2204864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b="1" dirty="0" smtClean="0"/>
              <a:t>W Polsce zamierza się wybudować ok. 2 tys. kilometrów autostrad. Jednak w naszych warunkach mniej więcej co półtora kilometra na trasie planowanych autostrad, znajduje się jakiś obiekt i trzeba tam będzie budować przeprawy mostowe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4" name="Obraz 3" descr="materailis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2699792" cy="24800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2483768" y="2636912"/>
            <a:ext cx="6336704" cy="3960440"/>
          </a:xfrm>
          <a:prstGeom prst="roundRect">
            <a:avLst/>
          </a:prstGeom>
          <a:solidFill>
            <a:srgbClr val="FFFF00"/>
          </a:solidFill>
          <a:ln w="34925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555776" y="3140968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Ze względu na złożoną strukturę procesów budowlanych inżynier może pełnić różne funkcje. Jego zadania  zależą  więc głównie od miejsca i stanowiska pracy oraz zajmowanej przez niego funkcji.</a:t>
            </a:r>
          </a:p>
        </p:txBody>
      </p:sp>
      <p:pic>
        <p:nvPicPr>
          <p:cNvPr id="9" name="Obraz 8" descr="0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1944216" cy="274726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204864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Zadania inżyniera budownictwa na poszczególnych stanowiskach </a:t>
            </a:r>
            <a:endParaRPr lang="pl-PL" sz="6000" b="1" dirty="0"/>
          </a:p>
        </p:txBody>
      </p:sp>
      <p:pic>
        <p:nvPicPr>
          <p:cNvPr id="3" name="Obraz 2" descr="w_budowie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717032"/>
            <a:ext cx="2114550" cy="2867025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Inżynier budownictwa – stanowisko : PROJEKTANT </a:t>
            </a:r>
            <a:endParaRPr lang="pl-PL" sz="3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412776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 descr="budow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196752"/>
            <a:ext cx="2952750" cy="2857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Inżynier budownictwa – stanowisko : WERYFIKATOR</a:t>
            </a:r>
            <a:endParaRPr lang="pl-PL" sz="3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412776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099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1124744"/>
            <a:ext cx="2016224" cy="293268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Inżynier budownictwa – stanowisko : </a:t>
            </a:r>
          </a:p>
          <a:p>
            <a:pPr algn="ctr"/>
            <a:r>
              <a:rPr lang="pl-PL" sz="3200" b="1" dirty="0" smtClean="0"/>
              <a:t>INSPEKTOR NADZORU</a:t>
            </a:r>
            <a:endParaRPr lang="pl-PL" sz="3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412776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098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340768"/>
            <a:ext cx="2016224" cy="268829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Inżynier budownictwa – stanowisko : </a:t>
            </a:r>
          </a:p>
          <a:p>
            <a:pPr algn="ctr"/>
            <a:r>
              <a:rPr lang="pl-PL" sz="3200" b="1" dirty="0" smtClean="0"/>
              <a:t>KIEROWNIK ROBÓT</a:t>
            </a:r>
            <a:endParaRPr lang="pl-PL" sz="3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412776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097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340768"/>
            <a:ext cx="2160240" cy="24688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3528" y="260648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Inżynier budownictwa – stanowisko : PRACOWNIK BADAWCZO-ROZWOJOWY</a:t>
            </a:r>
            <a:endParaRPr lang="pl-PL" sz="3200" b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412776"/>
          <a:ext cx="8496944" cy="52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Obraz 5" descr="architekt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484784"/>
            <a:ext cx="221373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50"/>
                            </p:stCondLst>
                            <p:childTnLst>
                              <p:par>
                                <p:cTn id="1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516</Words>
  <Application>Microsoft Office PowerPoint</Application>
  <PresentationFormat>Pokaz na ekranie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Motyw pakietu Office</vt:lpstr>
      <vt:lpstr>Slajd 1</vt:lpstr>
      <vt:lpstr> </vt:lpstr>
      <vt:lpstr>Slajd 3</vt:lpstr>
      <vt:lpstr>Zadania inżyniera budownictwa na poszczególnych stanowiskach </vt:lpstr>
      <vt:lpstr>Slajd 5</vt:lpstr>
      <vt:lpstr>Slajd 6</vt:lpstr>
      <vt:lpstr>Slajd 7</vt:lpstr>
      <vt:lpstr>Slajd 8</vt:lpstr>
      <vt:lpstr>Slajd 9</vt:lpstr>
      <vt:lpstr>Slajd 10</vt:lpstr>
      <vt:lpstr>Slajd 11</vt:lpstr>
      <vt:lpstr>Płaca inżyniera budownictwa jest uzależniona od trzech aspektów. </vt:lpstr>
      <vt:lpstr>Wymagania zawodu </vt:lpstr>
      <vt:lpstr>Slajd 14</vt:lpstr>
      <vt:lpstr>Slajd 15</vt:lpstr>
      <vt:lpstr>Slajd 16</vt:lpstr>
      <vt:lpstr>Predyspozycje psychofizyczne </vt:lpstr>
      <vt:lpstr>Predyspozycje psychiczne i fizyczne </vt:lpstr>
      <vt:lpstr>Kształcenie</vt:lpstr>
      <vt:lpstr>Uczelnie w Polsce, które kształcą w zawodzie inżynier budownictwa :</vt:lpstr>
      <vt:lpstr>Uniwersytety:</vt:lpstr>
      <vt:lpstr>Politechniki:</vt:lpstr>
      <vt:lpstr>Slajd 23</vt:lpstr>
      <vt:lpstr>Państwowe Wyższe Szkoły Zawodowe:</vt:lpstr>
      <vt:lpstr>Ciekawostki</vt:lpstr>
      <vt:lpstr>Slajd 26</vt:lpstr>
      <vt:lpstr>Slajd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Madziorek</dc:creator>
  <cp:lastModifiedBy>Biuro</cp:lastModifiedBy>
  <cp:revision>26</cp:revision>
  <dcterms:created xsi:type="dcterms:W3CDTF">2012-06-08T16:02:07Z</dcterms:created>
  <dcterms:modified xsi:type="dcterms:W3CDTF">2013-06-03T11:04:26Z</dcterms:modified>
</cp:coreProperties>
</file>