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8" r:id="rId3"/>
    <p:sldId id="269" r:id="rId4"/>
    <p:sldId id="270" r:id="rId5"/>
    <p:sldId id="271" r:id="rId6"/>
    <p:sldId id="282" r:id="rId7"/>
    <p:sldId id="272" r:id="rId8"/>
    <p:sldId id="273" r:id="rId9"/>
    <p:sldId id="274" r:id="rId10"/>
    <p:sldId id="261" r:id="rId11"/>
    <p:sldId id="275" r:id="rId12"/>
    <p:sldId id="276" r:id="rId13"/>
    <p:sldId id="277" r:id="rId14"/>
    <p:sldId id="278" r:id="rId15"/>
    <p:sldId id="279" r:id="rId16"/>
    <p:sldId id="280" r:id="rId17"/>
    <p:sldId id="265" r:id="rId18"/>
    <p:sldId id="266" r:id="rId19"/>
    <p:sldId id="267" r:id="rId20"/>
    <p:sldId id="262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kcja domyślna" id="{3C66F00C-161B-44A6-BD40-80174F912ED2}">
          <p14:sldIdLst>
            <p14:sldId id="256"/>
            <p14:sldId id="268"/>
            <p14:sldId id="269"/>
            <p14:sldId id="270"/>
            <p14:sldId id="271"/>
            <p14:sldId id="272"/>
            <p14:sldId id="273"/>
            <p14:sldId id="274"/>
            <p14:sldId id="261"/>
            <p14:sldId id="275"/>
            <p14:sldId id="276"/>
            <p14:sldId id="277"/>
            <p14:sldId id="278"/>
            <p14:sldId id="279"/>
            <p14:sldId id="280"/>
            <p14:sldId id="262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6" autoAdjust="0"/>
    <p:restoredTop sz="94721" autoAdjust="0"/>
  </p:normalViewPr>
  <p:slideViewPr>
    <p:cSldViewPr>
      <p:cViewPr>
        <p:scale>
          <a:sx n="61" d="100"/>
          <a:sy n="61" d="100"/>
        </p:scale>
        <p:origin x="-89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83FD9-CB21-4B77-95CF-6CE15A4E392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AD7A735-FDF9-4256-91B3-8E0FB86C3F1C}">
      <dgm:prSet phldrT="[Tekst]"/>
      <dgm:spPr/>
      <dgm:t>
        <a:bodyPr/>
        <a:lstStyle/>
        <a:p>
          <a:r>
            <a:rPr lang="pl-PL" dirty="0" smtClean="0"/>
            <a:t>białą</a:t>
          </a:r>
          <a:endParaRPr lang="pl-PL" dirty="0"/>
        </a:p>
      </dgm:t>
    </dgm:pt>
    <dgm:pt modelId="{BDFEB6A1-5B72-42A8-BF04-B5ACA30826F2}" type="parTrans" cxnId="{21C010D2-3970-4316-855C-2294681E483D}">
      <dgm:prSet/>
      <dgm:spPr/>
      <dgm:t>
        <a:bodyPr/>
        <a:lstStyle/>
        <a:p>
          <a:endParaRPr lang="pl-PL"/>
        </a:p>
      </dgm:t>
    </dgm:pt>
    <dgm:pt modelId="{FFC8FFEE-4215-4702-89D2-82287EF2B040}" type="sibTrans" cxnId="{21C010D2-3970-4316-855C-2294681E483D}">
      <dgm:prSet/>
      <dgm:spPr/>
      <dgm:t>
        <a:bodyPr/>
        <a:lstStyle/>
        <a:p>
          <a:endParaRPr lang="pl-PL"/>
        </a:p>
      </dgm:t>
    </dgm:pt>
    <dgm:pt modelId="{82468CDF-482D-43D4-A4FB-C5C2FF011832}">
      <dgm:prSet phldrT="[Tekst]"/>
      <dgm:spPr/>
      <dgm:t>
        <a:bodyPr/>
        <a:lstStyle/>
        <a:p>
          <a:r>
            <a:rPr lang="pl-PL" dirty="0" smtClean="0"/>
            <a:t>wykorzystywaną w produkcji przemysłowej i ochronie środowiska, </a:t>
          </a:r>
          <a:endParaRPr lang="pl-PL" dirty="0"/>
        </a:p>
      </dgm:t>
    </dgm:pt>
    <dgm:pt modelId="{23E21CF0-7F63-4AEF-A10F-BE576D1CF1E7}" type="parTrans" cxnId="{DFCD5BAA-78B0-45F0-B0A1-58F78E849F83}">
      <dgm:prSet/>
      <dgm:spPr/>
      <dgm:t>
        <a:bodyPr/>
        <a:lstStyle/>
        <a:p>
          <a:endParaRPr lang="pl-PL"/>
        </a:p>
      </dgm:t>
    </dgm:pt>
    <dgm:pt modelId="{41FAFB39-F194-41FF-B0BA-6078C079F442}" type="sibTrans" cxnId="{DFCD5BAA-78B0-45F0-B0A1-58F78E849F83}">
      <dgm:prSet/>
      <dgm:spPr/>
      <dgm:t>
        <a:bodyPr/>
        <a:lstStyle/>
        <a:p>
          <a:endParaRPr lang="pl-PL"/>
        </a:p>
      </dgm:t>
    </dgm:pt>
    <dgm:pt modelId="{442DD5EC-98F4-4B57-9074-CEE41A90A29B}">
      <dgm:prSet phldrT="[Tekst]"/>
      <dgm:spPr/>
      <dgm:t>
        <a:bodyPr/>
        <a:lstStyle/>
        <a:p>
          <a:r>
            <a:rPr lang="pl-PL" dirty="0" smtClean="0"/>
            <a:t>czerwoną</a:t>
          </a:r>
          <a:endParaRPr lang="pl-PL" dirty="0"/>
        </a:p>
      </dgm:t>
    </dgm:pt>
    <dgm:pt modelId="{FDE64840-F2DF-4A40-8EFE-1B702228BA3C}" type="parTrans" cxnId="{C904AA40-AF34-412A-BA48-BFB58119693F}">
      <dgm:prSet/>
      <dgm:spPr/>
      <dgm:t>
        <a:bodyPr/>
        <a:lstStyle/>
        <a:p>
          <a:endParaRPr lang="pl-PL"/>
        </a:p>
      </dgm:t>
    </dgm:pt>
    <dgm:pt modelId="{4D6CA9E0-E33E-479F-B1F4-EFA3DB4D26D3}" type="sibTrans" cxnId="{C904AA40-AF34-412A-BA48-BFB58119693F}">
      <dgm:prSet/>
      <dgm:spPr/>
      <dgm:t>
        <a:bodyPr/>
        <a:lstStyle/>
        <a:p>
          <a:endParaRPr lang="pl-PL"/>
        </a:p>
      </dgm:t>
    </dgm:pt>
    <dgm:pt modelId="{A16A18BE-CF97-47B8-A8EB-9E0FF62D8778}">
      <dgm:prSet phldrT="[Tekst]"/>
      <dgm:spPr/>
      <dgm:t>
        <a:bodyPr/>
        <a:lstStyle/>
        <a:p>
          <a:r>
            <a:rPr lang="pl-PL" dirty="0" smtClean="0"/>
            <a:t>wykorzystywaną w ochronie zdrowia,</a:t>
          </a:r>
          <a:endParaRPr lang="pl-PL" dirty="0"/>
        </a:p>
      </dgm:t>
    </dgm:pt>
    <dgm:pt modelId="{B17675FD-49F5-49C3-899D-3F0945EAB4B9}" type="parTrans" cxnId="{BF292F36-0032-448F-830B-CBF845A63706}">
      <dgm:prSet/>
      <dgm:spPr/>
      <dgm:t>
        <a:bodyPr/>
        <a:lstStyle/>
        <a:p>
          <a:endParaRPr lang="pl-PL"/>
        </a:p>
      </dgm:t>
    </dgm:pt>
    <dgm:pt modelId="{EE9B5716-0B6C-407F-ACB3-F04060CB9C05}" type="sibTrans" cxnId="{BF292F36-0032-448F-830B-CBF845A63706}">
      <dgm:prSet/>
      <dgm:spPr/>
      <dgm:t>
        <a:bodyPr/>
        <a:lstStyle/>
        <a:p>
          <a:endParaRPr lang="pl-PL"/>
        </a:p>
      </dgm:t>
    </dgm:pt>
    <dgm:pt modelId="{48FBE78F-C61D-4199-9859-3E1FFEFF8DC5}">
      <dgm:prSet phldrT="[Tekst]"/>
      <dgm:spPr/>
      <dgm:t>
        <a:bodyPr/>
        <a:lstStyle/>
        <a:p>
          <a:r>
            <a:rPr lang="pl-PL" dirty="0" smtClean="0"/>
            <a:t>zieloną</a:t>
          </a:r>
          <a:endParaRPr lang="pl-PL" dirty="0"/>
        </a:p>
      </dgm:t>
    </dgm:pt>
    <dgm:pt modelId="{E9644F14-CE4F-4548-8A8D-154EF2AD4FC5}" type="parTrans" cxnId="{832F0A9A-1FE6-4DC6-985D-61E7CCC5CF20}">
      <dgm:prSet/>
      <dgm:spPr/>
      <dgm:t>
        <a:bodyPr/>
        <a:lstStyle/>
        <a:p>
          <a:endParaRPr lang="pl-PL"/>
        </a:p>
      </dgm:t>
    </dgm:pt>
    <dgm:pt modelId="{C6027360-10F9-4380-9EBA-DB2A7EC932E2}" type="sibTrans" cxnId="{832F0A9A-1FE6-4DC6-985D-61E7CCC5CF20}">
      <dgm:prSet/>
      <dgm:spPr/>
      <dgm:t>
        <a:bodyPr/>
        <a:lstStyle/>
        <a:p>
          <a:endParaRPr lang="pl-PL"/>
        </a:p>
      </dgm:t>
    </dgm:pt>
    <dgm:pt modelId="{76301771-7534-43EF-A12A-5E8E2F87069C}">
      <dgm:prSet phldrT="[Tekst]"/>
      <dgm:spPr/>
      <dgm:t>
        <a:bodyPr/>
        <a:lstStyle/>
        <a:p>
          <a:r>
            <a:rPr lang="pl-PL" dirty="0" smtClean="0"/>
            <a:t>wykorzystywaną w rolnictwie. </a:t>
          </a:r>
          <a:endParaRPr lang="pl-PL" dirty="0"/>
        </a:p>
      </dgm:t>
    </dgm:pt>
    <dgm:pt modelId="{E7E95137-BC3D-49F8-B5CE-3BB8EF3BB3D1}" type="parTrans" cxnId="{62BFBE76-F445-459E-A5F8-BD64E1CBB6B6}">
      <dgm:prSet/>
      <dgm:spPr/>
      <dgm:t>
        <a:bodyPr/>
        <a:lstStyle/>
        <a:p>
          <a:endParaRPr lang="pl-PL"/>
        </a:p>
      </dgm:t>
    </dgm:pt>
    <dgm:pt modelId="{A0AE5C0E-6625-4168-8B58-200893F2CDA8}" type="sibTrans" cxnId="{62BFBE76-F445-459E-A5F8-BD64E1CBB6B6}">
      <dgm:prSet/>
      <dgm:spPr/>
      <dgm:t>
        <a:bodyPr/>
        <a:lstStyle/>
        <a:p>
          <a:endParaRPr lang="pl-PL"/>
        </a:p>
      </dgm:t>
    </dgm:pt>
    <dgm:pt modelId="{BAE3674C-7DBA-418C-80AC-19D5C8D67092}" type="pres">
      <dgm:prSet presAssocID="{14083FD9-CB21-4B77-95CF-6CE15A4E39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5ABA3D2-8F2E-4A23-8ABB-15CB06C468D5}" type="pres">
      <dgm:prSet presAssocID="{DAD7A735-FDF9-4256-91B3-8E0FB86C3F1C}" presName="composite" presStyleCnt="0"/>
      <dgm:spPr/>
    </dgm:pt>
    <dgm:pt modelId="{1FF35431-50B7-41C9-A2B7-B56B763EE6F7}" type="pres">
      <dgm:prSet presAssocID="{DAD7A735-FDF9-4256-91B3-8E0FB86C3F1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3C1FBE-72BE-4355-93A0-827767D30867}" type="pres">
      <dgm:prSet presAssocID="{DAD7A735-FDF9-4256-91B3-8E0FB86C3F1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9192DD-F323-4F2F-A1E8-7A52076C97B3}" type="pres">
      <dgm:prSet presAssocID="{FFC8FFEE-4215-4702-89D2-82287EF2B040}" presName="sp" presStyleCnt="0"/>
      <dgm:spPr/>
    </dgm:pt>
    <dgm:pt modelId="{E3DA3EDC-DCA0-46D1-A25B-FFF03A5B19B2}" type="pres">
      <dgm:prSet presAssocID="{442DD5EC-98F4-4B57-9074-CEE41A90A29B}" presName="composite" presStyleCnt="0"/>
      <dgm:spPr/>
    </dgm:pt>
    <dgm:pt modelId="{64DCBC4E-BB30-4DBF-99A8-AECED75B45F9}" type="pres">
      <dgm:prSet presAssocID="{442DD5EC-98F4-4B57-9074-CEE41A90A2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720616-85E2-48E8-833E-28EC30DEB481}" type="pres">
      <dgm:prSet presAssocID="{442DD5EC-98F4-4B57-9074-CEE41A90A2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647681-E82C-453A-8B9F-CACCF1FE5262}" type="pres">
      <dgm:prSet presAssocID="{4D6CA9E0-E33E-479F-B1F4-EFA3DB4D26D3}" presName="sp" presStyleCnt="0"/>
      <dgm:spPr/>
    </dgm:pt>
    <dgm:pt modelId="{74670A96-69C8-46BB-8B6F-7DF5F1DEE8D5}" type="pres">
      <dgm:prSet presAssocID="{48FBE78F-C61D-4199-9859-3E1FFEFF8DC5}" presName="composite" presStyleCnt="0"/>
      <dgm:spPr/>
    </dgm:pt>
    <dgm:pt modelId="{449B4544-1896-48C7-B05A-69775060F0E0}" type="pres">
      <dgm:prSet presAssocID="{48FBE78F-C61D-4199-9859-3E1FFEFF8DC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38A7E0-F3AD-424E-A5D1-F903869BCE7C}" type="pres">
      <dgm:prSet presAssocID="{48FBE78F-C61D-4199-9859-3E1FFEFF8DC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1C010D2-3970-4316-855C-2294681E483D}" srcId="{14083FD9-CB21-4B77-95CF-6CE15A4E3925}" destId="{DAD7A735-FDF9-4256-91B3-8E0FB86C3F1C}" srcOrd="0" destOrd="0" parTransId="{BDFEB6A1-5B72-42A8-BF04-B5ACA30826F2}" sibTransId="{FFC8FFEE-4215-4702-89D2-82287EF2B040}"/>
    <dgm:cxn modelId="{832F0A9A-1FE6-4DC6-985D-61E7CCC5CF20}" srcId="{14083FD9-CB21-4B77-95CF-6CE15A4E3925}" destId="{48FBE78F-C61D-4199-9859-3E1FFEFF8DC5}" srcOrd="2" destOrd="0" parTransId="{E9644F14-CE4F-4548-8A8D-154EF2AD4FC5}" sibTransId="{C6027360-10F9-4380-9EBA-DB2A7EC932E2}"/>
    <dgm:cxn modelId="{DFCD5BAA-78B0-45F0-B0A1-58F78E849F83}" srcId="{DAD7A735-FDF9-4256-91B3-8E0FB86C3F1C}" destId="{82468CDF-482D-43D4-A4FB-C5C2FF011832}" srcOrd="0" destOrd="0" parTransId="{23E21CF0-7F63-4AEF-A10F-BE576D1CF1E7}" sibTransId="{41FAFB39-F194-41FF-B0BA-6078C079F442}"/>
    <dgm:cxn modelId="{445347C9-DCB5-4B03-8F32-AA4DE62D8262}" type="presOf" srcId="{82468CDF-482D-43D4-A4FB-C5C2FF011832}" destId="{1C3C1FBE-72BE-4355-93A0-827767D30867}" srcOrd="0" destOrd="0" presId="urn:microsoft.com/office/officeart/2005/8/layout/chevron2"/>
    <dgm:cxn modelId="{9D572619-276D-45E3-BB5D-F4DD1EE75E99}" type="presOf" srcId="{A16A18BE-CF97-47B8-A8EB-9E0FF62D8778}" destId="{80720616-85E2-48E8-833E-28EC30DEB481}" srcOrd="0" destOrd="0" presId="urn:microsoft.com/office/officeart/2005/8/layout/chevron2"/>
    <dgm:cxn modelId="{1F08F476-F4F9-42C3-AA40-1FE932E309A9}" type="presOf" srcId="{14083FD9-CB21-4B77-95CF-6CE15A4E3925}" destId="{BAE3674C-7DBA-418C-80AC-19D5C8D67092}" srcOrd="0" destOrd="0" presId="urn:microsoft.com/office/officeart/2005/8/layout/chevron2"/>
    <dgm:cxn modelId="{C904AA40-AF34-412A-BA48-BFB58119693F}" srcId="{14083FD9-CB21-4B77-95CF-6CE15A4E3925}" destId="{442DD5EC-98F4-4B57-9074-CEE41A90A29B}" srcOrd="1" destOrd="0" parTransId="{FDE64840-F2DF-4A40-8EFE-1B702228BA3C}" sibTransId="{4D6CA9E0-E33E-479F-B1F4-EFA3DB4D26D3}"/>
    <dgm:cxn modelId="{B1BE5971-600A-44B0-B258-B247736593B5}" type="presOf" srcId="{76301771-7534-43EF-A12A-5E8E2F87069C}" destId="{5B38A7E0-F3AD-424E-A5D1-F903869BCE7C}" srcOrd="0" destOrd="0" presId="urn:microsoft.com/office/officeart/2005/8/layout/chevron2"/>
    <dgm:cxn modelId="{62BFBE76-F445-459E-A5F8-BD64E1CBB6B6}" srcId="{48FBE78F-C61D-4199-9859-3E1FFEFF8DC5}" destId="{76301771-7534-43EF-A12A-5E8E2F87069C}" srcOrd="0" destOrd="0" parTransId="{E7E95137-BC3D-49F8-B5CE-3BB8EF3BB3D1}" sibTransId="{A0AE5C0E-6625-4168-8B58-200893F2CDA8}"/>
    <dgm:cxn modelId="{BF292F36-0032-448F-830B-CBF845A63706}" srcId="{442DD5EC-98F4-4B57-9074-CEE41A90A29B}" destId="{A16A18BE-CF97-47B8-A8EB-9E0FF62D8778}" srcOrd="0" destOrd="0" parTransId="{B17675FD-49F5-49C3-899D-3F0945EAB4B9}" sibTransId="{EE9B5716-0B6C-407F-ACB3-F04060CB9C05}"/>
    <dgm:cxn modelId="{A1030D9E-674F-4C98-9361-ACD5BB72B4F4}" type="presOf" srcId="{DAD7A735-FDF9-4256-91B3-8E0FB86C3F1C}" destId="{1FF35431-50B7-41C9-A2B7-B56B763EE6F7}" srcOrd="0" destOrd="0" presId="urn:microsoft.com/office/officeart/2005/8/layout/chevron2"/>
    <dgm:cxn modelId="{64ED577B-C1B7-41B4-9ACB-0A7AB6993E34}" type="presOf" srcId="{48FBE78F-C61D-4199-9859-3E1FFEFF8DC5}" destId="{449B4544-1896-48C7-B05A-69775060F0E0}" srcOrd="0" destOrd="0" presId="urn:microsoft.com/office/officeart/2005/8/layout/chevron2"/>
    <dgm:cxn modelId="{C0506F26-B240-4367-A0F1-DBC9BCF1EE0A}" type="presOf" srcId="{442DD5EC-98F4-4B57-9074-CEE41A90A29B}" destId="{64DCBC4E-BB30-4DBF-99A8-AECED75B45F9}" srcOrd="0" destOrd="0" presId="urn:microsoft.com/office/officeart/2005/8/layout/chevron2"/>
    <dgm:cxn modelId="{EAAB3B3C-5C25-40D5-93BA-1860C8A15787}" type="presParOf" srcId="{BAE3674C-7DBA-418C-80AC-19D5C8D67092}" destId="{85ABA3D2-8F2E-4A23-8ABB-15CB06C468D5}" srcOrd="0" destOrd="0" presId="urn:microsoft.com/office/officeart/2005/8/layout/chevron2"/>
    <dgm:cxn modelId="{2AEE98A1-6DDF-4568-AAC3-07DB50113F99}" type="presParOf" srcId="{85ABA3D2-8F2E-4A23-8ABB-15CB06C468D5}" destId="{1FF35431-50B7-41C9-A2B7-B56B763EE6F7}" srcOrd="0" destOrd="0" presId="urn:microsoft.com/office/officeart/2005/8/layout/chevron2"/>
    <dgm:cxn modelId="{3C17B851-24F8-46DC-A288-CBA3206E3203}" type="presParOf" srcId="{85ABA3D2-8F2E-4A23-8ABB-15CB06C468D5}" destId="{1C3C1FBE-72BE-4355-93A0-827767D30867}" srcOrd="1" destOrd="0" presId="urn:microsoft.com/office/officeart/2005/8/layout/chevron2"/>
    <dgm:cxn modelId="{46D916CC-EE3C-48EA-9738-2288DB0C5728}" type="presParOf" srcId="{BAE3674C-7DBA-418C-80AC-19D5C8D67092}" destId="{6C9192DD-F323-4F2F-A1E8-7A52076C97B3}" srcOrd="1" destOrd="0" presId="urn:microsoft.com/office/officeart/2005/8/layout/chevron2"/>
    <dgm:cxn modelId="{52E6B148-22A0-4758-B439-AE107484497A}" type="presParOf" srcId="{BAE3674C-7DBA-418C-80AC-19D5C8D67092}" destId="{E3DA3EDC-DCA0-46D1-A25B-FFF03A5B19B2}" srcOrd="2" destOrd="0" presId="urn:microsoft.com/office/officeart/2005/8/layout/chevron2"/>
    <dgm:cxn modelId="{A96B3792-E35B-43CF-A8A9-AFD943689702}" type="presParOf" srcId="{E3DA3EDC-DCA0-46D1-A25B-FFF03A5B19B2}" destId="{64DCBC4E-BB30-4DBF-99A8-AECED75B45F9}" srcOrd="0" destOrd="0" presId="urn:microsoft.com/office/officeart/2005/8/layout/chevron2"/>
    <dgm:cxn modelId="{D82EEBFD-429F-4A0B-8086-E5BCF62BA332}" type="presParOf" srcId="{E3DA3EDC-DCA0-46D1-A25B-FFF03A5B19B2}" destId="{80720616-85E2-48E8-833E-28EC30DEB481}" srcOrd="1" destOrd="0" presId="urn:microsoft.com/office/officeart/2005/8/layout/chevron2"/>
    <dgm:cxn modelId="{31E34E42-635A-426A-9B0C-7921070CEE11}" type="presParOf" srcId="{BAE3674C-7DBA-418C-80AC-19D5C8D67092}" destId="{13647681-E82C-453A-8B9F-CACCF1FE5262}" srcOrd="3" destOrd="0" presId="urn:microsoft.com/office/officeart/2005/8/layout/chevron2"/>
    <dgm:cxn modelId="{3BB83E44-1084-47AB-89FA-2D38D9DF7198}" type="presParOf" srcId="{BAE3674C-7DBA-418C-80AC-19D5C8D67092}" destId="{74670A96-69C8-46BB-8B6F-7DF5F1DEE8D5}" srcOrd="4" destOrd="0" presId="urn:microsoft.com/office/officeart/2005/8/layout/chevron2"/>
    <dgm:cxn modelId="{D1C3F3DC-4C95-4F76-B64F-AAFEF0637765}" type="presParOf" srcId="{74670A96-69C8-46BB-8B6F-7DF5F1DEE8D5}" destId="{449B4544-1896-48C7-B05A-69775060F0E0}" srcOrd="0" destOrd="0" presId="urn:microsoft.com/office/officeart/2005/8/layout/chevron2"/>
    <dgm:cxn modelId="{E6466031-0865-4CCD-B18C-1A9D415AB175}" type="presParOf" srcId="{74670A96-69C8-46BB-8B6F-7DF5F1DEE8D5}" destId="{5B38A7E0-F3AD-424E-A5D1-F903869BCE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19A244-E9B0-441F-8D11-208B122318B8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09E28A-72C4-41B7-BE82-6DFDC399ACD0}">
      <dgm:prSet phldrT="[Tekst]" custT="1"/>
      <dgm:spPr/>
      <dgm:t>
        <a:bodyPr/>
        <a:lstStyle/>
        <a:p>
          <a:r>
            <a:rPr lang="pl-PL" sz="2400" b="1" dirty="0" smtClean="0"/>
            <a:t>Wiedza:</a:t>
          </a:r>
          <a:endParaRPr lang="pl-PL" sz="2400" b="1" dirty="0"/>
        </a:p>
      </dgm:t>
    </dgm:pt>
    <dgm:pt modelId="{5E22E76F-BE01-422D-9E15-20606B1AFE75}" type="parTrans" cxnId="{EC8900DD-F3F9-4D2E-AD7D-2E8DDC903E7F}">
      <dgm:prSet/>
      <dgm:spPr/>
      <dgm:t>
        <a:bodyPr/>
        <a:lstStyle/>
        <a:p>
          <a:endParaRPr lang="pl-PL"/>
        </a:p>
      </dgm:t>
    </dgm:pt>
    <dgm:pt modelId="{BD4650F0-F155-4F22-8C03-6B15163718EF}" type="sibTrans" cxnId="{EC8900DD-F3F9-4D2E-AD7D-2E8DDC903E7F}">
      <dgm:prSet/>
      <dgm:spPr/>
      <dgm:t>
        <a:bodyPr/>
        <a:lstStyle/>
        <a:p>
          <a:endParaRPr lang="pl-PL"/>
        </a:p>
      </dgm:t>
    </dgm:pt>
    <dgm:pt modelId="{609E8283-CE7B-48F7-9DD2-C31798107516}">
      <dgm:prSet phldrT="[Tekst]" custT="1"/>
      <dgm:spPr/>
      <dgm:t>
        <a:bodyPr/>
        <a:lstStyle/>
        <a:p>
          <a:r>
            <a:rPr lang="pl-PL" sz="2000" dirty="0" smtClean="0"/>
            <a:t>techniczna,</a:t>
          </a:r>
          <a:endParaRPr lang="pl-PL" sz="2000" dirty="0"/>
        </a:p>
      </dgm:t>
    </dgm:pt>
    <dgm:pt modelId="{CD4B61F8-DCC3-47CF-97CB-A0C825F9B3FF}" type="parTrans" cxnId="{83C7979D-45CB-4482-89D5-C333A325721C}">
      <dgm:prSet/>
      <dgm:spPr/>
      <dgm:t>
        <a:bodyPr/>
        <a:lstStyle/>
        <a:p>
          <a:endParaRPr lang="pl-PL"/>
        </a:p>
      </dgm:t>
    </dgm:pt>
    <dgm:pt modelId="{BB013193-9B0A-4255-976C-2EF1536D1363}" type="sibTrans" cxnId="{83C7979D-45CB-4482-89D5-C333A325721C}">
      <dgm:prSet/>
      <dgm:spPr/>
      <dgm:t>
        <a:bodyPr/>
        <a:lstStyle/>
        <a:p>
          <a:endParaRPr lang="pl-PL"/>
        </a:p>
      </dgm:t>
    </dgm:pt>
    <dgm:pt modelId="{4ECDB757-0374-49BC-B534-CE0E16ED9573}">
      <dgm:prSet phldrT="[Tekst]" custT="1"/>
      <dgm:spPr/>
      <dgm:t>
        <a:bodyPr/>
        <a:lstStyle/>
        <a:p>
          <a:r>
            <a:rPr lang="pl-PL" sz="2000" dirty="0" smtClean="0"/>
            <a:t>naukowa,</a:t>
          </a:r>
          <a:endParaRPr lang="pl-PL" sz="2000" dirty="0"/>
        </a:p>
      </dgm:t>
    </dgm:pt>
    <dgm:pt modelId="{C424A444-1C4F-40EA-B7FD-1CC1E3309F1E}" type="parTrans" cxnId="{ED228433-73EC-4E42-B998-8D95735A0C72}">
      <dgm:prSet/>
      <dgm:spPr/>
      <dgm:t>
        <a:bodyPr/>
        <a:lstStyle/>
        <a:p>
          <a:endParaRPr lang="pl-PL"/>
        </a:p>
      </dgm:t>
    </dgm:pt>
    <dgm:pt modelId="{6B8D8B99-31AF-4DE0-AD0C-6FFC4DEC5D09}" type="sibTrans" cxnId="{ED228433-73EC-4E42-B998-8D95735A0C72}">
      <dgm:prSet/>
      <dgm:spPr/>
      <dgm:t>
        <a:bodyPr/>
        <a:lstStyle/>
        <a:p>
          <a:endParaRPr lang="pl-PL"/>
        </a:p>
      </dgm:t>
    </dgm:pt>
    <dgm:pt modelId="{E9A9412F-BA07-4F26-9346-161D08064A33}">
      <dgm:prSet phldrT="[Tekst]" custT="1"/>
      <dgm:spPr/>
      <dgm:t>
        <a:bodyPr/>
        <a:lstStyle/>
        <a:p>
          <a:r>
            <a:rPr lang="pl-PL" sz="2400" b="1" dirty="0" smtClean="0"/>
            <a:t>Zainteresowania:</a:t>
          </a:r>
          <a:endParaRPr lang="pl-PL" sz="2400" b="1" dirty="0"/>
        </a:p>
      </dgm:t>
    </dgm:pt>
    <dgm:pt modelId="{86C54C52-0EC2-482D-AE9F-AB09314E1525}" type="parTrans" cxnId="{78B5F218-BDA0-4D4D-AAB2-501E9417A6E5}">
      <dgm:prSet/>
      <dgm:spPr/>
      <dgm:t>
        <a:bodyPr/>
        <a:lstStyle/>
        <a:p>
          <a:endParaRPr lang="pl-PL"/>
        </a:p>
      </dgm:t>
    </dgm:pt>
    <dgm:pt modelId="{315179F5-2A9F-4A2F-A919-260B1D92C543}" type="sibTrans" cxnId="{78B5F218-BDA0-4D4D-AAB2-501E9417A6E5}">
      <dgm:prSet/>
      <dgm:spPr/>
      <dgm:t>
        <a:bodyPr/>
        <a:lstStyle/>
        <a:p>
          <a:endParaRPr lang="pl-PL"/>
        </a:p>
      </dgm:t>
    </dgm:pt>
    <dgm:pt modelId="{F667C521-1C04-4DBE-A0DB-06132F46665D}">
      <dgm:prSet phldrT="[Tekst]" custT="1"/>
      <dgm:spPr/>
      <dgm:t>
        <a:bodyPr/>
        <a:lstStyle/>
        <a:p>
          <a:r>
            <a:rPr lang="pl-PL" sz="2000" dirty="0" smtClean="0"/>
            <a:t>techniczne,</a:t>
          </a:r>
          <a:endParaRPr lang="pl-PL" sz="2000" dirty="0"/>
        </a:p>
      </dgm:t>
    </dgm:pt>
    <dgm:pt modelId="{271AE8A4-5DD3-42EA-86CF-766C3284C934}" type="parTrans" cxnId="{144D9828-A266-4842-BE65-EE9EE6DDCB62}">
      <dgm:prSet/>
      <dgm:spPr/>
      <dgm:t>
        <a:bodyPr/>
        <a:lstStyle/>
        <a:p>
          <a:endParaRPr lang="pl-PL"/>
        </a:p>
      </dgm:t>
    </dgm:pt>
    <dgm:pt modelId="{CBDB35A4-E6FC-4D02-88E4-227261CEC808}" type="sibTrans" cxnId="{144D9828-A266-4842-BE65-EE9EE6DDCB62}">
      <dgm:prSet/>
      <dgm:spPr/>
      <dgm:t>
        <a:bodyPr/>
        <a:lstStyle/>
        <a:p>
          <a:endParaRPr lang="pl-PL"/>
        </a:p>
      </dgm:t>
    </dgm:pt>
    <dgm:pt modelId="{76973E0F-E96E-4261-85EB-8BFEE0E80E0C}">
      <dgm:prSet phldrT="[Tekst]" custT="1"/>
      <dgm:spPr/>
      <dgm:t>
        <a:bodyPr/>
        <a:lstStyle/>
        <a:p>
          <a:r>
            <a:rPr lang="pl-PL" sz="2000" dirty="0" smtClean="0"/>
            <a:t>naukowe.</a:t>
          </a:r>
          <a:endParaRPr lang="pl-PL" sz="2000" dirty="0"/>
        </a:p>
      </dgm:t>
    </dgm:pt>
    <dgm:pt modelId="{AD688D82-4619-4DA8-8FE0-F473DD73E3AE}" type="parTrans" cxnId="{DEEB6D1D-DC60-49EB-8AC0-C0F67062E28B}">
      <dgm:prSet/>
      <dgm:spPr/>
      <dgm:t>
        <a:bodyPr/>
        <a:lstStyle/>
        <a:p>
          <a:endParaRPr lang="pl-PL"/>
        </a:p>
      </dgm:t>
    </dgm:pt>
    <dgm:pt modelId="{1AD405EA-A2B7-41A7-99E9-7F29B7F4B875}" type="sibTrans" cxnId="{DEEB6D1D-DC60-49EB-8AC0-C0F67062E28B}">
      <dgm:prSet/>
      <dgm:spPr/>
      <dgm:t>
        <a:bodyPr/>
        <a:lstStyle/>
        <a:p>
          <a:endParaRPr lang="pl-PL"/>
        </a:p>
      </dgm:t>
    </dgm:pt>
    <dgm:pt modelId="{B1FAF17F-246F-4CC2-B377-85F39474741C}">
      <dgm:prSet phldrT="[Tekst]" custT="1"/>
      <dgm:spPr/>
      <dgm:t>
        <a:bodyPr/>
        <a:lstStyle/>
        <a:p>
          <a:r>
            <a:rPr lang="pl-PL" sz="2400" b="1" dirty="0" smtClean="0"/>
            <a:t>Zdolności i umiejętności:</a:t>
          </a:r>
          <a:endParaRPr lang="pl-PL" sz="2400" b="1" dirty="0"/>
        </a:p>
      </dgm:t>
    </dgm:pt>
    <dgm:pt modelId="{646D1621-010C-4E33-B3AC-4A90C7A9BFBF}" type="parTrans" cxnId="{3AACAE7B-0A07-4BFB-B4BF-64B9ADFD5E9D}">
      <dgm:prSet/>
      <dgm:spPr/>
      <dgm:t>
        <a:bodyPr/>
        <a:lstStyle/>
        <a:p>
          <a:endParaRPr lang="pl-PL"/>
        </a:p>
      </dgm:t>
    </dgm:pt>
    <dgm:pt modelId="{9B1FE5FE-F9EE-48DE-8D6B-84E913C1FE40}" type="sibTrans" cxnId="{3AACAE7B-0A07-4BFB-B4BF-64B9ADFD5E9D}">
      <dgm:prSet/>
      <dgm:spPr/>
      <dgm:t>
        <a:bodyPr/>
        <a:lstStyle/>
        <a:p>
          <a:endParaRPr lang="pl-PL"/>
        </a:p>
      </dgm:t>
    </dgm:pt>
    <dgm:pt modelId="{172671F0-46A5-4BFA-AE38-C86C5D5F64AA}">
      <dgm:prSet phldrT="[Tekst]" custT="1"/>
      <dgm:spPr/>
      <dgm:t>
        <a:bodyPr/>
        <a:lstStyle/>
        <a:p>
          <a:r>
            <a:rPr lang="pl-PL" sz="2000" dirty="0" smtClean="0"/>
            <a:t>analityczne,</a:t>
          </a:r>
          <a:endParaRPr lang="pl-PL" sz="2000" dirty="0"/>
        </a:p>
      </dgm:t>
    </dgm:pt>
    <dgm:pt modelId="{6B954D6D-CAF6-41B9-9C56-FC59888DA431}" type="parTrans" cxnId="{9E64B445-B010-41D8-817C-F137F3B761E5}">
      <dgm:prSet/>
      <dgm:spPr/>
      <dgm:t>
        <a:bodyPr/>
        <a:lstStyle/>
        <a:p>
          <a:endParaRPr lang="pl-PL"/>
        </a:p>
      </dgm:t>
    </dgm:pt>
    <dgm:pt modelId="{B3F3D165-04B4-483F-9090-53198A7675B6}" type="sibTrans" cxnId="{9E64B445-B010-41D8-817C-F137F3B761E5}">
      <dgm:prSet/>
      <dgm:spPr/>
      <dgm:t>
        <a:bodyPr/>
        <a:lstStyle/>
        <a:p>
          <a:endParaRPr lang="pl-PL"/>
        </a:p>
      </dgm:t>
    </dgm:pt>
    <dgm:pt modelId="{86D34DE1-A3F6-48B0-885E-ED97890F44B7}">
      <dgm:prSet phldrT="[Tekst]" custT="1"/>
      <dgm:spPr/>
      <dgm:t>
        <a:bodyPr/>
        <a:lstStyle/>
        <a:p>
          <a:r>
            <a:rPr lang="pl-PL" sz="2000" dirty="0" smtClean="0"/>
            <a:t>koncentracji uwagi,</a:t>
          </a:r>
          <a:endParaRPr lang="pl-PL" sz="2000" dirty="0"/>
        </a:p>
      </dgm:t>
    </dgm:pt>
    <dgm:pt modelId="{D2E42A7C-EE39-433F-A6D7-B94C46EE1192}" type="parTrans" cxnId="{F1745897-4984-46C1-95C2-E57F11052A83}">
      <dgm:prSet/>
      <dgm:spPr/>
      <dgm:t>
        <a:bodyPr/>
        <a:lstStyle/>
        <a:p>
          <a:endParaRPr lang="pl-PL"/>
        </a:p>
      </dgm:t>
    </dgm:pt>
    <dgm:pt modelId="{F41B44E5-F785-42B4-A8E3-EDF619941326}" type="sibTrans" cxnId="{F1745897-4984-46C1-95C2-E57F11052A83}">
      <dgm:prSet/>
      <dgm:spPr/>
      <dgm:t>
        <a:bodyPr/>
        <a:lstStyle/>
        <a:p>
          <a:endParaRPr lang="pl-PL"/>
        </a:p>
      </dgm:t>
    </dgm:pt>
    <dgm:pt modelId="{51520BAF-6001-4BB3-AC19-C6CDC51DE982}">
      <dgm:prSet phldrT="[Tekst]"/>
      <dgm:spPr/>
      <dgm:t>
        <a:bodyPr/>
        <a:lstStyle/>
        <a:p>
          <a:endParaRPr lang="pl-PL" sz="1800" dirty="0"/>
        </a:p>
      </dgm:t>
    </dgm:pt>
    <dgm:pt modelId="{F7AA2E2C-CA45-45F0-8FE0-9215244D0CF0}" type="parTrans" cxnId="{CC4797F9-6B47-4B30-9C8C-7550CB11A5CA}">
      <dgm:prSet/>
      <dgm:spPr/>
      <dgm:t>
        <a:bodyPr/>
        <a:lstStyle/>
        <a:p>
          <a:endParaRPr lang="pl-PL"/>
        </a:p>
      </dgm:t>
    </dgm:pt>
    <dgm:pt modelId="{F016CBB8-982A-4409-9932-04DA7E393E28}" type="sibTrans" cxnId="{CC4797F9-6B47-4B30-9C8C-7550CB11A5CA}">
      <dgm:prSet/>
      <dgm:spPr/>
      <dgm:t>
        <a:bodyPr/>
        <a:lstStyle/>
        <a:p>
          <a:endParaRPr lang="pl-PL"/>
        </a:p>
      </dgm:t>
    </dgm:pt>
    <dgm:pt modelId="{1850161A-EF53-4639-896E-090DF29822BC}">
      <dgm:prSet phldrT="[Tekst]" custT="1"/>
      <dgm:spPr/>
      <dgm:t>
        <a:bodyPr/>
        <a:lstStyle/>
        <a:p>
          <a:r>
            <a:rPr lang="pl-PL" sz="2000" dirty="0" smtClean="0"/>
            <a:t>biegła znajomość języka angielskiego.</a:t>
          </a:r>
          <a:endParaRPr lang="pl-PL" sz="2000" dirty="0"/>
        </a:p>
      </dgm:t>
    </dgm:pt>
    <dgm:pt modelId="{A7050635-152B-4E4F-B83F-DC524F27B1D1}" type="parTrans" cxnId="{2CB02E9C-6EA8-49D3-AFBB-444B743496C7}">
      <dgm:prSet/>
      <dgm:spPr/>
      <dgm:t>
        <a:bodyPr/>
        <a:lstStyle/>
        <a:p>
          <a:endParaRPr lang="pl-PL"/>
        </a:p>
      </dgm:t>
    </dgm:pt>
    <dgm:pt modelId="{1B6B06D8-F888-464C-A158-6EB02BA5C6D3}" type="sibTrans" cxnId="{2CB02E9C-6EA8-49D3-AFBB-444B743496C7}">
      <dgm:prSet/>
      <dgm:spPr/>
      <dgm:t>
        <a:bodyPr/>
        <a:lstStyle/>
        <a:p>
          <a:endParaRPr lang="pl-PL"/>
        </a:p>
      </dgm:t>
    </dgm:pt>
    <dgm:pt modelId="{4D22B47C-16C0-4EE0-8A53-FD33B9EDC7E1}">
      <dgm:prSet phldrT="[Tekst]" custT="1"/>
      <dgm:spPr/>
      <dgm:t>
        <a:bodyPr/>
        <a:lstStyle/>
        <a:p>
          <a:r>
            <a:rPr lang="pl-PL" sz="2000" dirty="0" smtClean="0"/>
            <a:t>komunikacyjne i interpersonalne,</a:t>
          </a:r>
          <a:endParaRPr lang="pl-PL" sz="2000" dirty="0"/>
        </a:p>
      </dgm:t>
    </dgm:pt>
    <dgm:pt modelId="{DD6B0A5E-DC37-413B-9A11-736B3660FEBD}" type="parTrans" cxnId="{FABE03BF-C33E-46B0-B2F5-F75246C59A75}">
      <dgm:prSet/>
      <dgm:spPr/>
      <dgm:t>
        <a:bodyPr/>
        <a:lstStyle/>
        <a:p>
          <a:endParaRPr lang="pl-PL"/>
        </a:p>
      </dgm:t>
    </dgm:pt>
    <dgm:pt modelId="{0DCE3F27-D428-4D83-B6DE-CA0B20A5E7EF}" type="sibTrans" cxnId="{FABE03BF-C33E-46B0-B2F5-F75246C59A75}">
      <dgm:prSet/>
      <dgm:spPr/>
      <dgm:t>
        <a:bodyPr/>
        <a:lstStyle/>
        <a:p>
          <a:endParaRPr lang="pl-PL"/>
        </a:p>
      </dgm:t>
    </dgm:pt>
    <dgm:pt modelId="{F80A6E75-F4CE-4EDE-9E41-A5B8902245FA}">
      <dgm:prSet phldrT="[Tekst]" custT="1"/>
      <dgm:spPr/>
      <dgm:t>
        <a:bodyPr/>
        <a:lstStyle/>
        <a:p>
          <a:r>
            <a:rPr lang="pl-PL" sz="2000" dirty="0" smtClean="0"/>
            <a:t>logicznego myślenia,</a:t>
          </a:r>
          <a:endParaRPr lang="pl-PL" sz="2000" dirty="0"/>
        </a:p>
      </dgm:t>
    </dgm:pt>
    <dgm:pt modelId="{0AEB3FE2-887D-4D53-9F28-AEB8D51B7C90}" type="parTrans" cxnId="{4CD861AD-8A7C-4AD0-81E3-8B730470ADA0}">
      <dgm:prSet/>
      <dgm:spPr/>
      <dgm:t>
        <a:bodyPr/>
        <a:lstStyle/>
        <a:p>
          <a:endParaRPr lang="pl-PL"/>
        </a:p>
      </dgm:t>
    </dgm:pt>
    <dgm:pt modelId="{A930A235-6C1E-45F1-97CD-5DFD7760F9D7}" type="sibTrans" cxnId="{4CD861AD-8A7C-4AD0-81E3-8B730470ADA0}">
      <dgm:prSet/>
      <dgm:spPr/>
      <dgm:t>
        <a:bodyPr/>
        <a:lstStyle/>
        <a:p>
          <a:endParaRPr lang="pl-PL"/>
        </a:p>
      </dgm:t>
    </dgm:pt>
    <dgm:pt modelId="{5F634EA2-A630-4939-B681-88B6F581315B}">
      <dgm:prSet phldrT="[Tekst]" custT="1"/>
      <dgm:spPr/>
      <dgm:t>
        <a:bodyPr/>
        <a:lstStyle/>
        <a:p>
          <a:r>
            <a:rPr lang="pl-PL" sz="2000" dirty="0" smtClean="0"/>
            <a:t>rachunkowe,</a:t>
          </a:r>
          <a:endParaRPr lang="pl-PL" sz="2000" dirty="0"/>
        </a:p>
      </dgm:t>
    </dgm:pt>
    <dgm:pt modelId="{CCBCB633-612A-4660-92BC-58A06559D1A1}" type="parTrans" cxnId="{DA49D54E-7215-4A17-8746-4B9505E73AFB}">
      <dgm:prSet/>
      <dgm:spPr/>
      <dgm:t>
        <a:bodyPr/>
        <a:lstStyle/>
        <a:p>
          <a:endParaRPr lang="pl-PL"/>
        </a:p>
      </dgm:t>
    </dgm:pt>
    <dgm:pt modelId="{4F3520EE-12BD-4B29-8790-41B057B110F3}" type="sibTrans" cxnId="{DA49D54E-7215-4A17-8746-4B9505E73AFB}">
      <dgm:prSet/>
      <dgm:spPr/>
      <dgm:t>
        <a:bodyPr/>
        <a:lstStyle/>
        <a:p>
          <a:endParaRPr lang="pl-PL"/>
        </a:p>
      </dgm:t>
    </dgm:pt>
    <dgm:pt modelId="{71C1765C-6A86-4629-9247-BB5338B3FBA4}">
      <dgm:prSet phldrT="[Tekst]" custT="1"/>
      <dgm:spPr/>
      <dgm:t>
        <a:bodyPr/>
        <a:lstStyle/>
        <a:p>
          <a:r>
            <a:rPr lang="pl-PL" sz="2000" dirty="0" smtClean="0"/>
            <a:t> kierownicze.</a:t>
          </a:r>
          <a:endParaRPr lang="pl-PL" sz="2000" dirty="0"/>
        </a:p>
      </dgm:t>
    </dgm:pt>
    <dgm:pt modelId="{2D5C7FDF-6293-4BE0-B88D-FD0441A01489}" type="parTrans" cxnId="{2BFE2ABF-3E25-4F7E-873B-4F2CE33C3B06}">
      <dgm:prSet/>
      <dgm:spPr/>
    </dgm:pt>
    <dgm:pt modelId="{6AADB5B8-F997-4308-B2C9-3C8088C7FA5B}" type="sibTrans" cxnId="{2BFE2ABF-3E25-4F7E-873B-4F2CE33C3B06}">
      <dgm:prSet/>
      <dgm:spPr/>
    </dgm:pt>
    <dgm:pt modelId="{E288148C-6515-4694-9882-E406230574D9}" type="pres">
      <dgm:prSet presAssocID="{0919A244-E9B0-441F-8D11-208B122318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2B38F01-1877-47DD-A840-C00ACC0510F8}" type="pres">
      <dgm:prSet presAssocID="{4709E28A-72C4-41B7-BE82-6DFDC399ACD0}" presName="parentLin" presStyleCnt="0"/>
      <dgm:spPr/>
    </dgm:pt>
    <dgm:pt modelId="{DCEE6F43-E4CF-4193-914A-F5D1539362AC}" type="pres">
      <dgm:prSet presAssocID="{4709E28A-72C4-41B7-BE82-6DFDC399ACD0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94E24FC0-4CDA-44BD-8F91-D7284E37FBFC}" type="pres">
      <dgm:prSet presAssocID="{4709E28A-72C4-41B7-BE82-6DFDC399ACD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BA3C10-CB93-4D49-B330-565B11D24E67}" type="pres">
      <dgm:prSet presAssocID="{4709E28A-72C4-41B7-BE82-6DFDC399ACD0}" presName="negativeSpace" presStyleCnt="0"/>
      <dgm:spPr/>
    </dgm:pt>
    <dgm:pt modelId="{31EA82CB-66FD-4D70-8007-8B9FAEA968AE}" type="pres">
      <dgm:prSet presAssocID="{4709E28A-72C4-41B7-BE82-6DFDC399ACD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60DF98-4691-4A37-B654-8AB682D4B97D}" type="pres">
      <dgm:prSet presAssocID="{BD4650F0-F155-4F22-8C03-6B15163718EF}" presName="spaceBetweenRectangles" presStyleCnt="0"/>
      <dgm:spPr/>
    </dgm:pt>
    <dgm:pt modelId="{10850BAD-1405-42DA-A16A-B67C8C3ED807}" type="pres">
      <dgm:prSet presAssocID="{E9A9412F-BA07-4F26-9346-161D08064A33}" presName="parentLin" presStyleCnt="0"/>
      <dgm:spPr/>
    </dgm:pt>
    <dgm:pt modelId="{C2179081-6621-4ACB-AF90-E24D1F0930E3}" type="pres">
      <dgm:prSet presAssocID="{E9A9412F-BA07-4F26-9346-161D08064A33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7F52C847-4C59-4044-9D27-50B37150ED4B}" type="pres">
      <dgm:prSet presAssocID="{E9A9412F-BA07-4F26-9346-161D08064A3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560A64-52D5-4D22-89E3-477850EFCCD4}" type="pres">
      <dgm:prSet presAssocID="{E9A9412F-BA07-4F26-9346-161D08064A33}" presName="negativeSpace" presStyleCnt="0"/>
      <dgm:spPr/>
    </dgm:pt>
    <dgm:pt modelId="{01EBDA0E-0895-4265-9AF5-F0EE4B7FB1FB}" type="pres">
      <dgm:prSet presAssocID="{E9A9412F-BA07-4F26-9346-161D08064A3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69FB3B-973D-45B1-9A47-34464E1A8135}" type="pres">
      <dgm:prSet presAssocID="{315179F5-2A9F-4A2F-A919-260B1D92C543}" presName="spaceBetweenRectangles" presStyleCnt="0"/>
      <dgm:spPr/>
    </dgm:pt>
    <dgm:pt modelId="{9DF3920B-C9E0-4C6B-AA03-3F2E1ECB6847}" type="pres">
      <dgm:prSet presAssocID="{B1FAF17F-246F-4CC2-B377-85F39474741C}" presName="parentLin" presStyleCnt="0"/>
      <dgm:spPr/>
    </dgm:pt>
    <dgm:pt modelId="{1401BACF-E0A3-4F0A-8B84-B12B82E1D9D5}" type="pres">
      <dgm:prSet presAssocID="{B1FAF17F-246F-4CC2-B377-85F39474741C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0E477BFC-6D73-4879-8746-5B8F5C55A857}" type="pres">
      <dgm:prSet presAssocID="{B1FAF17F-246F-4CC2-B377-85F39474741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C3D0A9-CF62-4D74-B2BE-69071CD6731A}" type="pres">
      <dgm:prSet presAssocID="{B1FAF17F-246F-4CC2-B377-85F39474741C}" presName="negativeSpace" presStyleCnt="0"/>
      <dgm:spPr/>
    </dgm:pt>
    <dgm:pt modelId="{6E5D996B-EF19-497B-A9DB-96AF8FC8CC97}" type="pres">
      <dgm:prSet presAssocID="{B1FAF17F-246F-4CC2-B377-85F39474741C}" presName="childText" presStyleLbl="conFgAcc1" presStyleIdx="2" presStyleCnt="3" custLinFactNeighborX="-1356" custLinFactNeighborY="-60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BFE2ABF-3E25-4F7E-873B-4F2CE33C3B06}" srcId="{B1FAF17F-246F-4CC2-B377-85F39474741C}" destId="{71C1765C-6A86-4629-9247-BB5338B3FBA4}" srcOrd="5" destOrd="0" parTransId="{2D5C7FDF-6293-4BE0-B88D-FD0441A01489}" sibTransId="{6AADB5B8-F997-4308-B2C9-3C8088C7FA5B}"/>
    <dgm:cxn modelId="{E523E80F-01B8-497C-856C-EBCB63ADA6E9}" type="presOf" srcId="{4D22B47C-16C0-4EE0-8A53-FD33B9EDC7E1}" destId="{6E5D996B-EF19-497B-A9DB-96AF8FC8CC97}" srcOrd="0" destOrd="2" presId="urn:microsoft.com/office/officeart/2005/8/layout/list1"/>
    <dgm:cxn modelId="{91731D5D-5066-4747-9906-BBC55AC97484}" type="presOf" srcId="{609E8283-CE7B-48F7-9DD2-C31798107516}" destId="{31EA82CB-66FD-4D70-8007-8B9FAEA968AE}" srcOrd="0" destOrd="0" presId="urn:microsoft.com/office/officeart/2005/8/layout/list1"/>
    <dgm:cxn modelId="{144D9828-A266-4842-BE65-EE9EE6DDCB62}" srcId="{E9A9412F-BA07-4F26-9346-161D08064A33}" destId="{F667C521-1C04-4DBE-A0DB-06132F46665D}" srcOrd="0" destOrd="0" parTransId="{271AE8A4-5DD3-42EA-86CF-766C3284C934}" sibTransId="{CBDB35A4-E6FC-4D02-88E4-227261CEC808}"/>
    <dgm:cxn modelId="{750A754E-D273-486A-B451-F5EF45EC92D6}" type="presOf" srcId="{F80A6E75-F4CE-4EDE-9E41-A5B8902245FA}" destId="{6E5D996B-EF19-497B-A9DB-96AF8FC8CC97}" srcOrd="0" destOrd="3" presId="urn:microsoft.com/office/officeart/2005/8/layout/list1"/>
    <dgm:cxn modelId="{185CB70F-9279-4C3A-8C7F-779C94E9D3AD}" type="presOf" srcId="{4709E28A-72C4-41B7-BE82-6DFDC399ACD0}" destId="{DCEE6F43-E4CF-4193-914A-F5D1539362AC}" srcOrd="0" destOrd="0" presId="urn:microsoft.com/office/officeart/2005/8/layout/list1"/>
    <dgm:cxn modelId="{156FF0E8-EBA5-44CD-90BF-DCE279A5A973}" type="presOf" srcId="{51520BAF-6001-4BB3-AC19-C6CDC51DE982}" destId="{31EA82CB-66FD-4D70-8007-8B9FAEA968AE}" srcOrd="0" destOrd="3" presId="urn:microsoft.com/office/officeart/2005/8/layout/list1"/>
    <dgm:cxn modelId="{4CD861AD-8A7C-4AD0-81E3-8B730470ADA0}" srcId="{B1FAF17F-246F-4CC2-B377-85F39474741C}" destId="{F80A6E75-F4CE-4EDE-9E41-A5B8902245FA}" srcOrd="3" destOrd="0" parTransId="{0AEB3FE2-887D-4D53-9F28-AEB8D51B7C90}" sibTransId="{A930A235-6C1E-45F1-97CD-5DFD7760F9D7}"/>
    <dgm:cxn modelId="{DEEB6D1D-DC60-49EB-8AC0-C0F67062E28B}" srcId="{E9A9412F-BA07-4F26-9346-161D08064A33}" destId="{76973E0F-E96E-4261-85EB-8BFEE0E80E0C}" srcOrd="1" destOrd="0" parTransId="{AD688D82-4619-4DA8-8FE0-F473DD73E3AE}" sibTransId="{1AD405EA-A2B7-41A7-99E9-7F29B7F4B875}"/>
    <dgm:cxn modelId="{D361633D-469F-4BE2-AB18-AF6D23F23E28}" type="presOf" srcId="{E9A9412F-BA07-4F26-9346-161D08064A33}" destId="{C2179081-6621-4ACB-AF90-E24D1F0930E3}" srcOrd="0" destOrd="0" presId="urn:microsoft.com/office/officeart/2005/8/layout/list1"/>
    <dgm:cxn modelId="{CAE800DC-4E7A-4449-8F2F-060DBE5BB805}" type="presOf" srcId="{4ECDB757-0374-49BC-B534-CE0E16ED9573}" destId="{31EA82CB-66FD-4D70-8007-8B9FAEA968AE}" srcOrd="0" destOrd="1" presId="urn:microsoft.com/office/officeart/2005/8/layout/list1"/>
    <dgm:cxn modelId="{97EF2A4C-2E74-4511-BB79-D376A66BC916}" type="presOf" srcId="{B1FAF17F-246F-4CC2-B377-85F39474741C}" destId="{1401BACF-E0A3-4F0A-8B84-B12B82E1D9D5}" srcOrd="0" destOrd="0" presId="urn:microsoft.com/office/officeart/2005/8/layout/list1"/>
    <dgm:cxn modelId="{1C9D0407-B8D0-4B4C-BE49-3EA8C7072D60}" type="presOf" srcId="{0919A244-E9B0-441F-8D11-208B122318B8}" destId="{E288148C-6515-4694-9882-E406230574D9}" srcOrd="0" destOrd="0" presId="urn:microsoft.com/office/officeart/2005/8/layout/list1"/>
    <dgm:cxn modelId="{B205D4BC-FE36-4BF3-BD17-E6CAC6047615}" type="presOf" srcId="{86D34DE1-A3F6-48B0-885E-ED97890F44B7}" destId="{6E5D996B-EF19-497B-A9DB-96AF8FC8CC97}" srcOrd="0" destOrd="1" presId="urn:microsoft.com/office/officeart/2005/8/layout/list1"/>
    <dgm:cxn modelId="{2CB02E9C-6EA8-49D3-AFBB-444B743496C7}" srcId="{4709E28A-72C4-41B7-BE82-6DFDC399ACD0}" destId="{1850161A-EF53-4639-896E-090DF29822BC}" srcOrd="2" destOrd="0" parTransId="{A7050635-152B-4E4F-B83F-DC524F27B1D1}" sibTransId="{1B6B06D8-F888-464C-A158-6EB02BA5C6D3}"/>
    <dgm:cxn modelId="{EC8900DD-F3F9-4D2E-AD7D-2E8DDC903E7F}" srcId="{0919A244-E9B0-441F-8D11-208B122318B8}" destId="{4709E28A-72C4-41B7-BE82-6DFDC399ACD0}" srcOrd="0" destOrd="0" parTransId="{5E22E76F-BE01-422D-9E15-20606B1AFE75}" sibTransId="{BD4650F0-F155-4F22-8C03-6B15163718EF}"/>
    <dgm:cxn modelId="{3AACAE7B-0A07-4BFB-B4BF-64B9ADFD5E9D}" srcId="{0919A244-E9B0-441F-8D11-208B122318B8}" destId="{B1FAF17F-246F-4CC2-B377-85F39474741C}" srcOrd="2" destOrd="0" parTransId="{646D1621-010C-4E33-B3AC-4A90C7A9BFBF}" sibTransId="{9B1FE5FE-F9EE-48DE-8D6B-84E913C1FE40}"/>
    <dgm:cxn modelId="{6BC66082-BC90-45E4-9DE6-BE35EAFA09F9}" type="presOf" srcId="{B1FAF17F-246F-4CC2-B377-85F39474741C}" destId="{0E477BFC-6D73-4879-8746-5B8F5C55A857}" srcOrd="1" destOrd="0" presId="urn:microsoft.com/office/officeart/2005/8/layout/list1"/>
    <dgm:cxn modelId="{FABE03BF-C33E-46B0-B2F5-F75246C59A75}" srcId="{B1FAF17F-246F-4CC2-B377-85F39474741C}" destId="{4D22B47C-16C0-4EE0-8A53-FD33B9EDC7E1}" srcOrd="2" destOrd="0" parTransId="{DD6B0A5E-DC37-413B-9A11-736B3660FEBD}" sibTransId="{0DCE3F27-D428-4D83-B6DE-CA0B20A5E7EF}"/>
    <dgm:cxn modelId="{83C7979D-45CB-4482-89D5-C333A325721C}" srcId="{4709E28A-72C4-41B7-BE82-6DFDC399ACD0}" destId="{609E8283-CE7B-48F7-9DD2-C31798107516}" srcOrd="0" destOrd="0" parTransId="{CD4B61F8-DCC3-47CF-97CB-A0C825F9B3FF}" sibTransId="{BB013193-9B0A-4255-976C-2EF1536D1363}"/>
    <dgm:cxn modelId="{ED228433-73EC-4E42-B998-8D95735A0C72}" srcId="{4709E28A-72C4-41B7-BE82-6DFDC399ACD0}" destId="{4ECDB757-0374-49BC-B534-CE0E16ED9573}" srcOrd="1" destOrd="0" parTransId="{C424A444-1C4F-40EA-B7FD-1CC1E3309F1E}" sibTransId="{6B8D8B99-31AF-4DE0-AD0C-6FFC4DEC5D09}"/>
    <dgm:cxn modelId="{78B5F218-BDA0-4D4D-AAB2-501E9417A6E5}" srcId="{0919A244-E9B0-441F-8D11-208B122318B8}" destId="{E9A9412F-BA07-4F26-9346-161D08064A33}" srcOrd="1" destOrd="0" parTransId="{86C54C52-0EC2-482D-AE9F-AB09314E1525}" sibTransId="{315179F5-2A9F-4A2F-A919-260B1D92C543}"/>
    <dgm:cxn modelId="{DA49D54E-7215-4A17-8746-4B9505E73AFB}" srcId="{B1FAF17F-246F-4CC2-B377-85F39474741C}" destId="{5F634EA2-A630-4939-B681-88B6F581315B}" srcOrd="4" destOrd="0" parTransId="{CCBCB633-612A-4660-92BC-58A06559D1A1}" sibTransId="{4F3520EE-12BD-4B29-8790-41B057B110F3}"/>
    <dgm:cxn modelId="{117162C7-5812-4064-99A4-3CAB0C654939}" type="presOf" srcId="{71C1765C-6A86-4629-9247-BB5338B3FBA4}" destId="{6E5D996B-EF19-497B-A9DB-96AF8FC8CC97}" srcOrd="0" destOrd="5" presId="urn:microsoft.com/office/officeart/2005/8/layout/list1"/>
    <dgm:cxn modelId="{CC4797F9-6B47-4B30-9C8C-7550CB11A5CA}" srcId="{4709E28A-72C4-41B7-BE82-6DFDC399ACD0}" destId="{51520BAF-6001-4BB3-AC19-C6CDC51DE982}" srcOrd="3" destOrd="0" parTransId="{F7AA2E2C-CA45-45F0-8FE0-9215244D0CF0}" sibTransId="{F016CBB8-982A-4409-9932-04DA7E393E28}"/>
    <dgm:cxn modelId="{F1745897-4984-46C1-95C2-E57F11052A83}" srcId="{B1FAF17F-246F-4CC2-B377-85F39474741C}" destId="{86D34DE1-A3F6-48B0-885E-ED97890F44B7}" srcOrd="1" destOrd="0" parTransId="{D2E42A7C-EE39-433F-A6D7-B94C46EE1192}" sibTransId="{F41B44E5-F785-42B4-A8E3-EDF619941326}"/>
    <dgm:cxn modelId="{1061F89B-2289-4B88-B2A4-C20E84FF3099}" type="presOf" srcId="{76973E0F-E96E-4261-85EB-8BFEE0E80E0C}" destId="{01EBDA0E-0895-4265-9AF5-F0EE4B7FB1FB}" srcOrd="0" destOrd="1" presId="urn:microsoft.com/office/officeart/2005/8/layout/list1"/>
    <dgm:cxn modelId="{87AB6845-3274-4B8F-B9AC-BE14E9FCF148}" type="presOf" srcId="{1850161A-EF53-4639-896E-090DF29822BC}" destId="{31EA82CB-66FD-4D70-8007-8B9FAEA968AE}" srcOrd="0" destOrd="2" presId="urn:microsoft.com/office/officeart/2005/8/layout/list1"/>
    <dgm:cxn modelId="{04D82E58-8DCA-4106-BFCB-719F1CD7E202}" type="presOf" srcId="{4709E28A-72C4-41B7-BE82-6DFDC399ACD0}" destId="{94E24FC0-4CDA-44BD-8F91-D7284E37FBFC}" srcOrd="1" destOrd="0" presId="urn:microsoft.com/office/officeart/2005/8/layout/list1"/>
    <dgm:cxn modelId="{9E64B445-B010-41D8-817C-F137F3B761E5}" srcId="{B1FAF17F-246F-4CC2-B377-85F39474741C}" destId="{172671F0-46A5-4BFA-AE38-C86C5D5F64AA}" srcOrd="0" destOrd="0" parTransId="{6B954D6D-CAF6-41B9-9C56-FC59888DA431}" sibTransId="{B3F3D165-04B4-483F-9090-53198A7675B6}"/>
    <dgm:cxn modelId="{029B984E-2795-4170-98BC-EDE15CDC0C66}" type="presOf" srcId="{5F634EA2-A630-4939-B681-88B6F581315B}" destId="{6E5D996B-EF19-497B-A9DB-96AF8FC8CC97}" srcOrd="0" destOrd="4" presId="urn:microsoft.com/office/officeart/2005/8/layout/list1"/>
    <dgm:cxn modelId="{57F0A8C0-C091-4088-8C27-182CE312C9D7}" type="presOf" srcId="{172671F0-46A5-4BFA-AE38-C86C5D5F64AA}" destId="{6E5D996B-EF19-497B-A9DB-96AF8FC8CC97}" srcOrd="0" destOrd="0" presId="urn:microsoft.com/office/officeart/2005/8/layout/list1"/>
    <dgm:cxn modelId="{3BD7977F-92E3-42AB-A7D2-F6FE11D7F022}" type="presOf" srcId="{E9A9412F-BA07-4F26-9346-161D08064A33}" destId="{7F52C847-4C59-4044-9D27-50B37150ED4B}" srcOrd="1" destOrd="0" presId="urn:microsoft.com/office/officeart/2005/8/layout/list1"/>
    <dgm:cxn modelId="{A5A246F0-FD5E-4EC2-8E96-F94286B46D05}" type="presOf" srcId="{F667C521-1C04-4DBE-A0DB-06132F46665D}" destId="{01EBDA0E-0895-4265-9AF5-F0EE4B7FB1FB}" srcOrd="0" destOrd="0" presId="urn:microsoft.com/office/officeart/2005/8/layout/list1"/>
    <dgm:cxn modelId="{06CFEB3D-49CA-4B8A-A7D6-85CD6860F266}" type="presParOf" srcId="{E288148C-6515-4694-9882-E406230574D9}" destId="{E2B38F01-1877-47DD-A840-C00ACC0510F8}" srcOrd="0" destOrd="0" presId="urn:microsoft.com/office/officeart/2005/8/layout/list1"/>
    <dgm:cxn modelId="{7D96612C-D4F4-4BA8-AF6A-B2F1175FCE26}" type="presParOf" srcId="{E2B38F01-1877-47DD-A840-C00ACC0510F8}" destId="{DCEE6F43-E4CF-4193-914A-F5D1539362AC}" srcOrd="0" destOrd="0" presId="urn:microsoft.com/office/officeart/2005/8/layout/list1"/>
    <dgm:cxn modelId="{77BAD8AB-8914-4DE8-A7D1-D767CF87499A}" type="presParOf" srcId="{E2B38F01-1877-47DD-A840-C00ACC0510F8}" destId="{94E24FC0-4CDA-44BD-8F91-D7284E37FBFC}" srcOrd="1" destOrd="0" presId="urn:microsoft.com/office/officeart/2005/8/layout/list1"/>
    <dgm:cxn modelId="{121F9D2B-7EA0-401D-B736-4DF35BE94D40}" type="presParOf" srcId="{E288148C-6515-4694-9882-E406230574D9}" destId="{35BA3C10-CB93-4D49-B330-565B11D24E67}" srcOrd="1" destOrd="0" presId="urn:microsoft.com/office/officeart/2005/8/layout/list1"/>
    <dgm:cxn modelId="{BCB96493-ECF7-4FE7-BB98-4DB7482524BE}" type="presParOf" srcId="{E288148C-6515-4694-9882-E406230574D9}" destId="{31EA82CB-66FD-4D70-8007-8B9FAEA968AE}" srcOrd="2" destOrd="0" presId="urn:microsoft.com/office/officeart/2005/8/layout/list1"/>
    <dgm:cxn modelId="{6A3D8203-16DB-44DB-9080-1E238B5C6A67}" type="presParOf" srcId="{E288148C-6515-4694-9882-E406230574D9}" destId="{C460DF98-4691-4A37-B654-8AB682D4B97D}" srcOrd="3" destOrd="0" presId="urn:microsoft.com/office/officeart/2005/8/layout/list1"/>
    <dgm:cxn modelId="{23B404FC-CF3C-4E3E-9060-72CD7460CA0B}" type="presParOf" srcId="{E288148C-6515-4694-9882-E406230574D9}" destId="{10850BAD-1405-42DA-A16A-B67C8C3ED807}" srcOrd="4" destOrd="0" presId="urn:microsoft.com/office/officeart/2005/8/layout/list1"/>
    <dgm:cxn modelId="{FEA38FAE-440F-46CC-9DD3-E9224146760B}" type="presParOf" srcId="{10850BAD-1405-42DA-A16A-B67C8C3ED807}" destId="{C2179081-6621-4ACB-AF90-E24D1F0930E3}" srcOrd="0" destOrd="0" presId="urn:microsoft.com/office/officeart/2005/8/layout/list1"/>
    <dgm:cxn modelId="{FFC2B8B7-A1F3-40F1-9992-9B7FF35D4288}" type="presParOf" srcId="{10850BAD-1405-42DA-A16A-B67C8C3ED807}" destId="{7F52C847-4C59-4044-9D27-50B37150ED4B}" srcOrd="1" destOrd="0" presId="urn:microsoft.com/office/officeart/2005/8/layout/list1"/>
    <dgm:cxn modelId="{614BFC62-2E9B-4653-9DF7-BCA1CA6359DF}" type="presParOf" srcId="{E288148C-6515-4694-9882-E406230574D9}" destId="{A6560A64-52D5-4D22-89E3-477850EFCCD4}" srcOrd="5" destOrd="0" presId="urn:microsoft.com/office/officeart/2005/8/layout/list1"/>
    <dgm:cxn modelId="{DFB3024D-49CB-4850-B4B4-84E0A5549481}" type="presParOf" srcId="{E288148C-6515-4694-9882-E406230574D9}" destId="{01EBDA0E-0895-4265-9AF5-F0EE4B7FB1FB}" srcOrd="6" destOrd="0" presId="urn:microsoft.com/office/officeart/2005/8/layout/list1"/>
    <dgm:cxn modelId="{7E0718FD-616D-406E-9094-77F71B9FDAF0}" type="presParOf" srcId="{E288148C-6515-4694-9882-E406230574D9}" destId="{0D69FB3B-973D-45B1-9A47-34464E1A8135}" srcOrd="7" destOrd="0" presId="urn:microsoft.com/office/officeart/2005/8/layout/list1"/>
    <dgm:cxn modelId="{F2F1804F-6E49-4770-976F-00FCD4B2BE42}" type="presParOf" srcId="{E288148C-6515-4694-9882-E406230574D9}" destId="{9DF3920B-C9E0-4C6B-AA03-3F2E1ECB6847}" srcOrd="8" destOrd="0" presId="urn:microsoft.com/office/officeart/2005/8/layout/list1"/>
    <dgm:cxn modelId="{E62E64D9-1545-4E6F-860A-10B43896EED5}" type="presParOf" srcId="{9DF3920B-C9E0-4C6B-AA03-3F2E1ECB6847}" destId="{1401BACF-E0A3-4F0A-8B84-B12B82E1D9D5}" srcOrd="0" destOrd="0" presId="urn:microsoft.com/office/officeart/2005/8/layout/list1"/>
    <dgm:cxn modelId="{67E9869D-06DB-4D20-8B13-046AD1CE2B2B}" type="presParOf" srcId="{9DF3920B-C9E0-4C6B-AA03-3F2E1ECB6847}" destId="{0E477BFC-6D73-4879-8746-5B8F5C55A857}" srcOrd="1" destOrd="0" presId="urn:microsoft.com/office/officeart/2005/8/layout/list1"/>
    <dgm:cxn modelId="{C0D65ADC-E6FC-404D-B6F5-D2FF1A7A13A3}" type="presParOf" srcId="{E288148C-6515-4694-9882-E406230574D9}" destId="{2EC3D0A9-CF62-4D74-B2BE-69071CD6731A}" srcOrd="9" destOrd="0" presId="urn:microsoft.com/office/officeart/2005/8/layout/list1"/>
    <dgm:cxn modelId="{A64E8CFC-9526-4820-BDA0-600E9D8206DA}" type="presParOf" srcId="{E288148C-6515-4694-9882-E406230574D9}" destId="{6E5D996B-EF19-497B-A9DB-96AF8FC8CC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14EBA-D8C9-4CAB-ABF0-399CDA3DD80B}" type="doc">
      <dgm:prSet loTypeId="urn:microsoft.com/office/officeart/2005/8/layout/vList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0C3F7E5-9B22-4E44-9C3C-74276D017A25}">
      <dgm:prSet phldrT="[Tekst]"/>
      <dgm:spPr/>
      <dgm:t>
        <a:bodyPr/>
        <a:lstStyle/>
        <a:p>
          <a:r>
            <a:rPr lang="pl-PL" dirty="0" smtClean="0"/>
            <a:t>Konieczne</a:t>
          </a:r>
          <a:endParaRPr lang="pl-PL" dirty="0"/>
        </a:p>
      </dgm:t>
    </dgm:pt>
    <dgm:pt modelId="{B0858E9D-8349-49CE-B561-1B8D5B4E26ED}" type="parTrans" cxnId="{E0824680-995C-4142-9345-520225C6F821}">
      <dgm:prSet/>
      <dgm:spPr/>
      <dgm:t>
        <a:bodyPr/>
        <a:lstStyle/>
        <a:p>
          <a:endParaRPr lang="pl-PL"/>
        </a:p>
      </dgm:t>
    </dgm:pt>
    <dgm:pt modelId="{AFEC83E5-BC82-4325-ACA4-471A4C56AA8F}" type="sibTrans" cxnId="{E0824680-995C-4142-9345-520225C6F821}">
      <dgm:prSet/>
      <dgm:spPr/>
      <dgm:t>
        <a:bodyPr/>
        <a:lstStyle/>
        <a:p>
          <a:endParaRPr lang="pl-PL"/>
        </a:p>
      </dgm:t>
    </dgm:pt>
    <dgm:pt modelId="{ACCF58F6-DD1F-4A26-AF95-C11CF3A4F973}">
      <dgm:prSet phldrT="[Tekst]" custT="1"/>
      <dgm:spPr/>
      <dgm:t>
        <a:bodyPr/>
        <a:lstStyle/>
        <a:p>
          <a:r>
            <a:rPr lang="pl-PL" sz="2200" dirty="0" smtClean="0"/>
            <a:t>spostrzegawczość,</a:t>
          </a:r>
          <a:endParaRPr lang="pl-PL" sz="2200" dirty="0"/>
        </a:p>
      </dgm:t>
    </dgm:pt>
    <dgm:pt modelId="{E45409A9-DB03-4F1D-A6E1-E5E92833C93E}" type="parTrans" cxnId="{7E355B3C-9CAF-4D80-BFCA-DDF675A95311}">
      <dgm:prSet/>
      <dgm:spPr/>
      <dgm:t>
        <a:bodyPr/>
        <a:lstStyle/>
        <a:p>
          <a:endParaRPr lang="pl-PL"/>
        </a:p>
      </dgm:t>
    </dgm:pt>
    <dgm:pt modelId="{2F32A869-1A3F-4CCE-88C5-5050F7D99072}" type="sibTrans" cxnId="{7E355B3C-9CAF-4D80-BFCA-DDF675A95311}">
      <dgm:prSet/>
      <dgm:spPr/>
      <dgm:t>
        <a:bodyPr/>
        <a:lstStyle/>
        <a:p>
          <a:endParaRPr lang="pl-PL"/>
        </a:p>
      </dgm:t>
    </dgm:pt>
    <dgm:pt modelId="{90F1429B-8243-479D-8647-1BD3D891A427}">
      <dgm:prSet phldrT="[Tekst]"/>
      <dgm:spPr/>
      <dgm:t>
        <a:bodyPr/>
        <a:lstStyle/>
        <a:p>
          <a:r>
            <a:rPr lang="pl-PL" dirty="0" smtClean="0"/>
            <a:t>Wskazane</a:t>
          </a:r>
          <a:endParaRPr lang="pl-PL" dirty="0"/>
        </a:p>
      </dgm:t>
    </dgm:pt>
    <dgm:pt modelId="{23C8D5E3-0805-4E4B-BC84-A49FFA765712}" type="parTrans" cxnId="{68BAA0F8-53F3-44B0-BAD9-DA1166958DC9}">
      <dgm:prSet/>
      <dgm:spPr/>
      <dgm:t>
        <a:bodyPr/>
        <a:lstStyle/>
        <a:p>
          <a:endParaRPr lang="pl-PL"/>
        </a:p>
      </dgm:t>
    </dgm:pt>
    <dgm:pt modelId="{031C73E5-D1AB-458A-95F9-D30AE03BD12C}" type="sibTrans" cxnId="{68BAA0F8-53F3-44B0-BAD9-DA1166958DC9}">
      <dgm:prSet/>
      <dgm:spPr/>
      <dgm:t>
        <a:bodyPr/>
        <a:lstStyle/>
        <a:p>
          <a:endParaRPr lang="pl-PL"/>
        </a:p>
      </dgm:t>
    </dgm:pt>
    <dgm:pt modelId="{00BF041A-8EFE-49D5-B2D2-DB4C8F483743}">
      <dgm:prSet phldrT="[Tekst]" custT="1"/>
      <dgm:spPr/>
      <dgm:t>
        <a:bodyPr/>
        <a:lstStyle/>
        <a:p>
          <a:r>
            <a:rPr lang="pl-PL" sz="2200" dirty="0" smtClean="0"/>
            <a:t>sprawność zmysłu węchu,</a:t>
          </a:r>
          <a:endParaRPr lang="pl-PL" sz="2200" dirty="0"/>
        </a:p>
      </dgm:t>
    </dgm:pt>
    <dgm:pt modelId="{54D3899A-9EFF-4BB9-990A-AEF34378E262}" type="parTrans" cxnId="{B120B669-570E-49FD-82BE-7D160893F0F7}">
      <dgm:prSet/>
      <dgm:spPr/>
      <dgm:t>
        <a:bodyPr/>
        <a:lstStyle/>
        <a:p>
          <a:endParaRPr lang="pl-PL"/>
        </a:p>
      </dgm:t>
    </dgm:pt>
    <dgm:pt modelId="{A2617A03-C495-4D74-8BC7-B3C3B4AB43EA}" type="sibTrans" cxnId="{B120B669-570E-49FD-82BE-7D160893F0F7}">
      <dgm:prSet/>
      <dgm:spPr/>
      <dgm:t>
        <a:bodyPr/>
        <a:lstStyle/>
        <a:p>
          <a:endParaRPr lang="pl-PL"/>
        </a:p>
      </dgm:t>
    </dgm:pt>
    <dgm:pt modelId="{206F68E8-B88A-49F3-B20D-15C835D5994B}">
      <dgm:prSet phldrT="[Tekst]" custT="1"/>
      <dgm:spPr/>
      <dgm:t>
        <a:bodyPr/>
        <a:lstStyle/>
        <a:p>
          <a:r>
            <a:rPr lang="pl-PL" sz="2200" dirty="0" smtClean="0"/>
            <a:t>sprawność zmysłu dotyku.</a:t>
          </a:r>
          <a:endParaRPr lang="pl-PL" sz="2200" dirty="0"/>
        </a:p>
      </dgm:t>
    </dgm:pt>
    <dgm:pt modelId="{041D6B97-1B5A-40F1-8277-6D5831EE416A}" type="parTrans" cxnId="{580B2403-79BD-411F-B839-E983975B7FE6}">
      <dgm:prSet/>
      <dgm:spPr/>
      <dgm:t>
        <a:bodyPr/>
        <a:lstStyle/>
        <a:p>
          <a:endParaRPr lang="pl-PL"/>
        </a:p>
      </dgm:t>
    </dgm:pt>
    <dgm:pt modelId="{E4F096B0-EF6E-48C2-B292-A10AC7A9EA11}" type="sibTrans" cxnId="{580B2403-79BD-411F-B839-E983975B7FE6}">
      <dgm:prSet/>
      <dgm:spPr/>
      <dgm:t>
        <a:bodyPr/>
        <a:lstStyle/>
        <a:p>
          <a:endParaRPr lang="pl-PL"/>
        </a:p>
      </dgm:t>
    </dgm:pt>
    <dgm:pt modelId="{850FC73C-7392-4BD8-BF46-DAE67BBFA68F}">
      <dgm:prSet phldrT="[Tekst]" custT="1"/>
      <dgm:spPr/>
      <dgm:t>
        <a:bodyPr/>
        <a:lstStyle/>
        <a:p>
          <a:r>
            <a:rPr lang="pl-PL" sz="2200" dirty="0" smtClean="0"/>
            <a:t>dokładność,</a:t>
          </a:r>
          <a:endParaRPr lang="pl-PL" sz="2200" dirty="0"/>
        </a:p>
      </dgm:t>
    </dgm:pt>
    <dgm:pt modelId="{77A4EFDF-685D-496A-843D-AE5DC679945F}" type="parTrans" cxnId="{454D2816-1EDB-43C1-8951-EFC67438D9BC}">
      <dgm:prSet/>
      <dgm:spPr/>
      <dgm:t>
        <a:bodyPr/>
        <a:lstStyle/>
        <a:p>
          <a:endParaRPr lang="pl-PL"/>
        </a:p>
      </dgm:t>
    </dgm:pt>
    <dgm:pt modelId="{D0C471A9-6684-4B71-8AE4-3617C46804E2}" type="sibTrans" cxnId="{454D2816-1EDB-43C1-8951-EFC67438D9BC}">
      <dgm:prSet/>
      <dgm:spPr/>
      <dgm:t>
        <a:bodyPr/>
        <a:lstStyle/>
        <a:p>
          <a:endParaRPr lang="pl-PL"/>
        </a:p>
      </dgm:t>
    </dgm:pt>
    <dgm:pt modelId="{75C32086-2FE0-4CFF-B496-8616FC542ED5}">
      <dgm:prSet phldrT="[Tekst]" custT="1"/>
      <dgm:spPr/>
      <dgm:t>
        <a:bodyPr/>
        <a:lstStyle/>
        <a:p>
          <a:r>
            <a:rPr lang="pl-PL" sz="2200" dirty="0" smtClean="0"/>
            <a:t>cierpliwość,</a:t>
          </a:r>
          <a:endParaRPr lang="pl-PL" sz="2200" dirty="0"/>
        </a:p>
      </dgm:t>
    </dgm:pt>
    <dgm:pt modelId="{CE4CFD72-684B-4919-80BB-2D860C29AB5A}" type="parTrans" cxnId="{58FF8566-761E-48E0-AEB4-1D910C9A10BF}">
      <dgm:prSet/>
      <dgm:spPr/>
      <dgm:t>
        <a:bodyPr/>
        <a:lstStyle/>
        <a:p>
          <a:endParaRPr lang="pl-PL"/>
        </a:p>
      </dgm:t>
    </dgm:pt>
    <dgm:pt modelId="{29873404-9974-400C-B9DB-53E8BEA310F3}" type="sibTrans" cxnId="{58FF8566-761E-48E0-AEB4-1D910C9A10BF}">
      <dgm:prSet/>
      <dgm:spPr/>
      <dgm:t>
        <a:bodyPr/>
        <a:lstStyle/>
        <a:p>
          <a:endParaRPr lang="pl-PL"/>
        </a:p>
      </dgm:t>
    </dgm:pt>
    <dgm:pt modelId="{1CEE7A85-6EE3-4718-8B1A-5379994CE158}">
      <dgm:prSet phldrT="[Tekst]" custT="1"/>
      <dgm:spPr/>
      <dgm:t>
        <a:bodyPr/>
        <a:lstStyle/>
        <a:p>
          <a:r>
            <a:rPr lang="pl-PL" sz="2200" dirty="0" smtClean="0"/>
            <a:t>wytrzymałość,</a:t>
          </a:r>
          <a:endParaRPr lang="pl-PL" sz="2200" dirty="0"/>
        </a:p>
      </dgm:t>
    </dgm:pt>
    <dgm:pt modelId="{009A9642-4DBF-4E33-96D0-A21E3148A5F3}" type="parTrans" cxnId="{F9F4E46B-DF0D-4E5E-A520-43412A4E7817}">
      <dgm:prSet/>
      <dgm:spPr/>
      <dgm:t>
        <a:bodyPr/>
        <a:lstStyle/>
        <a:p>
          <a:endParaRPr lang="pl-PL"/>
        </a:p>
      </dgm:t>
    </dgm:pt>
    <dgm:pt modelId="{EDC8C551-A204-4D69-BCA3-CBA76B6E8651}" type="sibTrans" cxnId="{F9F4E46B-DF0D-4E5E-A520-43412A4E7817}">
      <dgm:prSet/>
      <dgm:spPr/>
      <dgm:t>
        <a:bodyPr/>
        <a:lstStyle/>
        <a:p>
          <a:endParaRPr lang="pl-PL"/>
        </a:p>
      </dgm:t>
    </dgm:pt>
    <dgm:pt modelId="{878515EE-2F27-4BF0-9FE1-3987CF535C7C}">
      <dgm:prSet phldrT="[Tekst]" custT="1"/>
      <dgm:spPr/>
      <dgm:t>
        <a:bodyPr/>
        <a:lstStyle/>
        <a:p>
          <a:r>
            <a:rPr lang="pl-PL" sz="2200" dirty="0" smtClean="0"/>
            <a:t>precyzja,</a:t>
          </a:r>
          <a:endParaRPr lang="pl-PL" sz="2200" dirty="0"/>
        </a:p>
      </dgm:t>
    </dgm:pt>
    <dgm:pt modelId="{84477E8A-86EE-4256-8778-A6037E34E025}" type="parTrans" cxnId="{56841A4B-D7E6-4C23-83E6-278DA5E74F5C}">
      <dgm:prSet/>
      <dgm:spPr/>
      <dgm:t>
        <a:bodyPr/>
        <a:lstStyle/>
        <a:p>
          <a:endParaRPr lang="pl-PL"/>
        </a:p>
      </dgm:t>
    </dgm:pt>
    <dgm:pt modelId="{5049BE62-9EDE-49EC-B637-7E13778871A7}" type="sibTrans" cxnId="{56841A4B-D7E6-4C23-83E6-278DA5E74F5C}">
      <dgm:prSet/>
      <dgm:spPr/>
      <dgm:t>
        <a:bodyPr/>
        <a:lstStyle/>
        <a:p>
          <a:endParaRPr lang="pl-PL"/>
        </a:p>
      </dgm:t>
    </dgm:pt>
    <dgm:pt modelId="{5F45FF1D-3614-433B-8ACD-59DC99FB0076}">
      <dgm:prSet phldrT="[Tekst]" custT="1"/>
      <dgm:spPr/>
      <dgm:t>
        <a:bodyPr/>
        <a:lstStyle/>
        <a:p>
          <a:r>
            <a:rPr lang="pl-PL" sz="2200" dirty="0" smtClean="0"/>
            <a:t>zaangażowanie</a:t>
          </a:r>
          <a:endParaRPr lang="pl-PL" sz="2200" dirty="0"/>
        </a:p>
      </dgm:t>
    </dgm:pt>
    <dgm:pt modelId="{9AA69980-EDCB-4FA1-AC87-CD7A561367B6}" type="parTrans" cxnId="{B5A00079-3275-4491-907A-C2010F68D050}">
      <dgm:prSet/>
      <dgm:spPr/>
      <dgm:t>
        <a:bodyPr/>
        <a:lstStyle/>
        <a:p>
          <a:endParaRPr lang="pl-PL"/>
        </a:p>
      </dgm:t>
    </dgm:pt>
    <dgm:pt modelId="{5F3FE546-FA19-4615-BDEA-CE5B52700F88}" type="sibTrans" cxnId="{B5A00079-3275-4491-907A-C2010F68D050}">
      <dgm:prSet/>
      <dgm:spPr/>
      <dgm:t>
        <a:bodyPr/>
        <a:lstStyle/>
        <a:p>
          <a:endParaRPr lang="pl-PL"/>
        </a:p>
      </dgm:t>
    </dgm:pt>
    <dgm:pt modelId="{C9BCE6BC-01D8-4B68-8E8D-7BB7FF8817D9}">
      <dgm:prSet phldrT="[Tekst]" custT="1"/>
      <dgm:spPr/>
      <dgm:t>
        <a:bodyPr/>
        <a:lstStyle/>
        <a:p>
          <a:r>
            <a:rPr lang="pl-PL" sz="2200" dirty="0" smtClean="0"/>
            <a:t>determinacja w dążeniu do celu.</a:t>
          </a:r>
          <a:endParaRPr lang="pl-PL" sz="2200" dirty="0"/>
        </a:p>
      </dgm:t>
    </dgm:pt>
    <dgm:pt modelId="{6D9C0437-AF8C-4B6A-A35C-97E41181DC06}" type="parTrans" cxnId="{4722552B-DAF3-4709-AF6A-4EF57EC4295F}">
      <dgm:prSet/>
      <dgm:spPr/>
      <dgm:t>
        <a:bodyPr/>
        <a:lstStyle/>
        <a:p>
          <a:endParaRPr lang="pl-PL"/>
        </a:p>
      </dgm:t>
    </dgm:pt>
    <dgm:pt modelId="{891E597A-151A-4B4E-B580-945797553391}" type="sibTrans" cxnId="{4722552B-DAF3-4709-AF6A-4EF57EC4295F}">
      <dgm:prSet/>
      <dgm:spPr/>
      <dgm:t>
        <a:bodyPr/>
        <a:lstStyle/>
        <a:p>
          <a:endParaRPr lang="pl-PL"/>
        </a:p>
      </dgm:t>
    </dgm:pt>
    <dgm:pt modelId="{93A5B2EB-6040-4033-9F80-3D8B6EB2983C}" type="pres">
      <dgm:prSet presAssocID="{16914EBA-D8C9-4CAB-ABF0-399CDA3DD80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3299B72-0FEB-4FD2-9BC0-145E05D34156}" type="pres">
      <dgm:prSet presAssocID="{D0C3F7E5-9B22-4E44-9C3C-74276D017A25}" presName="linNode" presStyleCnt="0"/>
      <dgm:spPr/>
    </dgm:pt>
    <dgm:pt modelId="{3443C0CE-8847-4092-BE20-3F30AA79A56D}" type="pres">
      <dgm:prSet presAssocID="{D0C3F7E5-9B22-4E44-9C3C-74276D017A25}" presName="parentShp" presStyleLbl="node1" presStyleIdx="0" presStyleCnt="2" custScaleX="81708" custLinFactNeighborX="-3089" custLinFactNeighborY="-172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E822CD-7386-4A48-A1CF-B827D6A19B4C}" type="pres">
      <dgm:prSet presAssocID="{D0C3F7E5-9B22-4E44-9C3C-74276D017A25}" presName="childShp" presStyleLbl="bgAccFollowNode1" presStyleIdx="0" presStyleCnt="2" custScaleY="330367" custLinFactNeighborX="6482" custLinFactNeighborY="14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E7E36D-94FA-4725-8B1D-0F12215E3ACE}" type="pres">
      <dgm:prSet presAssocID="{AFEC83E5-BC82-4325-ACA4-471A4C56AA8F}" presName="spacing" presStyleCnt="0"/>
      <dgm:spPr/>
    </dgm:pt>
    <dgm:pt modelId="{EBE50365-4DD8-4733-86EC-8C304F312234}" type="pres">
      <dgm:prSet presAssocID="{90F1429B-8243-479D-8647-1BD3D891A427}" presName="linNode" presStyleCnt="0"/>
      <dgm:spPr/>
    </dgm:pt>
    <dgm:pt modelId="{299FE2EB-15F4-4FAD-9371-A09703132BFC}" type="pres">
      <dgm:prSet presAssocID="{90F1429B-8243-479D-8647-1BD3D891A427}" presName="parentShp" presStyleLbl="node1" presStyleIdx="1" presStyleCnt="2" custScaleX="85122" custLinFactNeighborX="-3496" custLinFactNeighborY="-13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57202A-3AF3-41EF-82C0-CA5605F027C4}" type="pres">
      <dgm:prSet presAssocID="{90F1429B-8243-479D-8647-1BD3D891A427}" presName="childShp" presStyleLbl="bgAccFollowNode1" presStyleIdx="1" presStyleCnt="2" custScaleY="100215" custLinFactNeighborX="6951" custLinFactNeighborY="114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54D2816-1EDB-43C1-8951-EFC67438D9BC}" srcId="{D0C3F7E5-9B22-4E44-9C3C-74276D017A25}" destId="{850FC73C-7392-4BD8-BF46-DAE67BBFA68F}" srcOrd="1" destOrd="0" parTransId="{77A4EFDF-685D-496A-843D-AE5DC679945F}" sibTransId="{D0C471A9-6684-4B71-8AE4-3617C46804E2}"/>
    <dgm:cxn modelId="{580B2403-79BD-411F-B839-E983975B7FE6}" srcId="{90F1429B-8243-479D-8647-1BD3D891A427}" destId="{206F68E8-B88A-49F3-B20D-15C835D5994B}" srcOrd="1" destOrd="0" parTransId="{041D6B97-1B5A-40F1-8277-6D5831EE416A}" sibTransId="{E4F096B0-EF6E-48C2-B292-A10AC7A9EA11}"/>
    <dgm:cxn modelId="{B120B669-570E-49FD-82BE-7D160893F0F7}" srcId="{90F1429B-8243-479D-8647-1BD3D891A427}" destId="{00BF041A-8EFE-49D5-B2D2-DB4C8F483743}" srcOrd="0" destOrd="0" parTransId="{54D3899A-9EFF-4BB9-990A-AEF34378E262}" sibTransId="{A2617A03-C495-4D74-8BC7-B3C3B4AB43EA}"/>
    <dgm:cxn modelId="{7E355B3C-9CAF-4D80-BFCA-DDF675A95311}" srcId="{D0C3F7E5-9B22-4E44-9C3C-74276D017A25}" destId="{ACCF58F6-DD1F-4A26-AF95-C11CF3A4F973}" srcOrd="0" destOrd="0" parTransId="{E45409A9-DB03-4F1D-A6E1-E5E92833C93E}" sibTransId="{2F32A869-1A3F-4CCE-88C5-5050F7D99072}"/>
    <dgm:cxn modelId="{685CDF71-B37B-4C32-8A16-99D15AA7D4AC}" type="presOf" srcId="{75C32086-2FE0-4CFF-B496-8616FC542ED5}" destId="{F2E822CD-7386-4A48-A1CF-B827D6A19B4C}" srcOrd="0" destOrd="2" presId="urn:microsoft.com/office/officeart/2005/8/layout/vList6"/>
    <dgm:cxn modelId="{5791B538-A63F-4843-869F-E807E1E2CE86}" type="presOf" srcId="{C9BCE6BC-01D8-4B68-8E8D-7BB7FF8817D9}" destId="{F2E822CD-7386-4A48-A1CF-B827D6A19B4C}" srcOrd="0" destOrd="6" presId="urn:microsoft.com/office/officeart/2005/8/layout/vList6"/>
    <dgm:cxn modelId="{78D82DB8-A98F-4BE1-8F58-6DD0BFB4468B}" type="presOf" srcId="{16914EBA-D8C9-4CAB-ABF0-399CDA3DD80B}" destId="{93A5B2EB-6040-4033-9F80-3D8B6EB2983C}" srcOrd="0" destOrd="0" presId="urn:microsoft.com/office/officeart/2005/8/layout/vList6"/>
    <dgm:cxn modelId="{58FF8566-761E-48E0-AEB4-1D910C9A10BF}" srcId="{D0C3F7E5-9B22-4E44-9C3C-74276D017A25}" destId="{75C32086-2FE0-4CFF-B496-8616FC542ED5}" srcOrd="2" destOrd="0" parTransId="{CE4CFD72-684B-4919-80BB-2D860C29AB5A}" sibTransId="{29873404-9974-400C-B9DB-53E8BEA310F3}"/>
    <dgm:cxn modelId="{DC7C023C-64DB-4164-8CA6-4DA65AF01372}" type="presOf" srcId="{1CEE7A85-6EE3-4718-8B1A-5379994CE158}" destId="{F2E822CD-7386-4A48-A1CF-B827D6A19B4C}" srcOrd="0" destOrd="3" presId="urn:microsoft.com/office/officeart/2005/8/layout/vList6"/>
    <dgm:cxn modelId="{0300D24F-2102-4229-A98D-717BB74CE82D}" type="presOf" srcId="{206F68E8-B88A-49F3-B20D-15C835D5994B}" destId="{8857202A-3AF3-41EF-82C0-CA5605F027C4}" srcOrd="0" destOrd="1" presId="urn:microsoft.com/office/officeart/2005/8/layout/vList6"/>
    <dgm:cxn modelId="{68BAA0F8-53F3-44B0-BAD9-DA1166958DC9}" srcId="{16914EBA-D8C9-4CAB-ABF0-399CDA3DD80B}" destId="{90F1429B-8243-479D-8647-1BD3D891A427}" srcOrd="1" destOrd="0" parTransId="{23C8D5E3-0805-4E4B-BC84-A49FFA765712}" sibTransId="{031C73E5-D1AB-458A-95F9-D30AE03BD12C}"/>
    <dgm:cxn modelId="{7690059F-35AD-4483-A490-1B3D1C262C4A}" type="presOf" srcId="{D0C3F7E5-9B22-4E44-9C3C-74276D017A25}" destId="{3443C0CE-8847-4092-BE20-3F30AA79A56D}" srcOrd="0" destOrd="0" presId="urn:microsoft.com/office/officeart/2005/8/layout/vList6"/>
    <dgm:cxn modelId="{4722552B-DAF3-4709-AF6A-4EF57EC4295F}" srcId="{D0C3F7E5-9B22-4E44-9C3C-74276D017A25}" destId="{C9BCE6BC-01D8-4B68-8E8D-7BB7FF8817D9}" srcOrd="6" destOrd="0" parTransId="{6D9C0437-AF8C-4B6A-A35C-97E41181DC06}" sibTransId="{891E597A-151A-4B4E-B580-945797553391}"/>
    <dgm:cxn modelId="{D46B3974-E242-4548-A51A-A4AB77D80749}" type="presOf" srcId="{850FC73C-7392-4BD8-BF46-DAE67BBFA68F}" destId="{F2E822CD-7386-4A48-A1CF-B827D6A19B4C}" srcOrd="0" destOrd="1" presId="urn:microsoft.com/office/officeart/2005/8/layout/vList6"/>
    <dgm:cxn modelId="{F9F4E46B-DF0D-4E5E-A520-43412A4E7817}" srcId="{D0C3F7E5-9B22-4E44-9C3C-74276D017A25}" destId="{1CEE7A85-6EE3-4718-8B1A-5379994CE158}" srcOrd="3" destOrd="0" parTransId="{009A9642-4DBF-4E33-96D0-A21E3148A5F3}" sibTransId="{EDC8C551-A204-4D69-BCA3-CBA76B6E8651}"/>
    <dgm:cxn modelId="{73098F76-057F-478C-B070-A328DE1DD44C}" type="presOf" srcId="{ACCF58F6-DD1F-4A26-AF95-C11CF3A4F973}" destId="{F2E822CD-7386-4A48-A1CF-B827D6A19B4C}" srcOrd="0" destOrd="0" presId="urn:microsoft.com/office/officeart/2005/8/layout/vList6"/>
    <dgm:cxn modelId="{56841A4B-D7E6-4C23-83E6-278DA5E74F5C}" srcId="{D0C3F7E5-9B22-4E44-9C3C-74276D017A25}" destId="{878515EE-2F27-4BF0-9FE1-3987CF535C7C}" srcOrd="4" destOrd="0" parTransId="{84477E8A-86EE-4256-8778-A6037E34E025}" sibTransId="{5049BE62-9EDE-49EC-B637-7E13778871A7}"/>
    <dgm:cxn modelId="{E0824680-995C-4142-9345-520225C6F821}" srcId="{16914EBA-D8C9-4CAB-ABF0-399CDA3DD80B}" destId="{D0C3F7E5-9B22-4E44-9C3C-74276D017A25}" srcOrd="0" destOrd="0" parTransId="{B0858E9D-8349-49CE-B561-1B8D5B4E26ED}" sibTransId="{AFEC83E5-BC82-4325-ACA4-471A4C56AA8F}"/>
    <dgm:cxn modelId="{255A0516-B19E-4643-8FA0-765BF7874022}" type="presOf" srcId="{90F1429B-8243-479D-8647-1BD3D891A427}" destId="{299FE2EB-15F4-4FAD-9371-A09703132BFC}" srcOrd="0" destOrd="0" presId="urn:microsoft.com/office/officeart/2005/8/layout/vList6"/>
    <dgm:cxn modelId="{89D956D1-D780-46F2-B6AE-6D8E10E16312}" type="presOf" srcId="{878515EE-2F27-4BF0-9FE1-3987CF535C7C}" destId="{F2E822CD-7386-4A48-A1CF-B827D6A19B4C}" srcOrd="0" destOrd="4" presId="urn:microsoft.com/office/officeart/2005/8/layout/vList6"/>
    <dgm:cxn modelId="{B5A00079-3275-4491-907A-C2010F68D050}" srcId="{D0C3F7E5-9B22-4E44-9C3C-74276D017A25}" destId="{5F45FF1D-3614-433B-8ACD-59DC99FB0076}" srcOrd="5" destOrd="0" parTransId="{9AA69980-EDCB-4FA1-AC87-CD7A561367B6}" sibTransId="{5F3FE546-FA19-4615-BDEA-CE5B52700F88}"/>
    <dgm:cxn modelId="{E8F5DC81-7FD5-40EB-A09F-0058B54F2ED6}" type="presOf" srcId="{00BF041A-8EFE-49D5-B2D2-DB4C8F483743}" destId="{8857202A-3AF3-41EF-82C0-CA5605F027C4}" srcOrd="0" destOrd="0" presId="urn:microsoft.com/office/officeart/2005/8/layout/vList6"/>
    <dgm:cxn modelId="{759063F2-48D7-43EE-A3FC-07BEB59067BC}" type="presOf" srcId="{5F45FF1D-3614-433B-8ACD-59DC99FB0076}" destId="{F2E822CD-7386-4A48-A1CF-B827D6A19B4C}" srcOrd="0" destOrd="5" presId="urn:microsoft.com/office/officeart/2005/8/layout/vList6"/>
    <dgm:cxn modelId="{5B96BC55-F8CF-405F-B23B-A002D4FDD496}" type="presParOf" srcId="{93A5B2EB-6040-4033-9F80-3D8B6EB2983C}" destId="{03299B72-0FEB-4FD2-9BC0-145E05D34156}" srcOrd="0" destOrd="0" presId="urn:microsoft.com/office/officeart/2005/8/layout/vList6"/>
    <dgm:cxn modelId="{E6F31BD8-5EEF-4E0A-95B0-6D05EB9EF818}" type="presParOf" srcId="{03299B72-0FEB-4FD2-9BC0-145E05D34156}" destId="{3443C0CE-8847-4092-BE20-3F30AA79A56D}" srcOrd="0" destOrd="0" presId="urn:microsoft.com/office/officeart/2005/8/layout/vList6"/>
    <dgm:cxn modelId="{344996E1-7DBF-455C-82DB-B95D73A726BF}" type="presParOf" srcId="{03299B72-0FEB-4FD2-9BC0-145E05D34156}" destId="{F2E822CD-7386-4A48-A1CF-B827D6A19B4C}" srcOrd="1" destOrd="0" presId="urn:microsoft.com/office/officeart/2005/8/layout/vList6"/>
    <dgm:cxn modelId="{35A4B474-3B28-4B46-A31A-FBA6F25E1C32}" type="presParOf" srcId="{93A5B2EB-6040-4033-9F80-3D8B6EB2983C}" destId="{49E7E36D-94FA-4725-8B1D-0F12215E3ACE}" srcOrd="1" destOrd="0" presId="urn:microsoft.com/office/officeart/2005/8/layout/vList6"/>
    <dgm:cxn modelId="{475B2694-FBE7-4821-BC6D-DB09FACB5ABC}" type="presParOf" srcId="{93A5B2EB-6040-4033-9F80-3D8B6EB2983C}" destId="{EBE50365-4DD8-4733-86EC-8C304F312234}" srcOrd="2" destOrd="0" presId="urn:microsoft.com/office/officeart/2005/8/layout/vList6"/>
    <dgm:cxn modelId="{6C4F326D-F097-4521-98F0-ABA24F7479FC}" type="presParOf" srcId="{EBE50365-4DD8-4733-86EC-8C304F312234}" destId="{299FE2EB-15F4-4FAD-9371-A09703132BFC}" srcOrd="0" destOrd="0" presId="urn:microsoft.com/office/officeart/2005/8/layout/vList6"/>
    <dgm:cxn modelId="{0475BDEA-1CA9-4521-AF85-62A37ECEB83B}" type="presParOf" srcId="{EBE50365-4DD8-4733-86EC-8C304F312234}" destId="{8857202A-3AF3-41EF-82C0-CA5605F027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F35431-50B7-41C9-A2B7-B56B763EE6F7}">
      <dsp:nvSpPr>
        <dsp:cNvPr id="0" name=""/>
        <dsp:cNvSpPr/>
      </dsp:nvSpPr>
      <dsp:spPr>
        <a:xfrm rot="5400000">
          <a:off x="-242626" y="242691"/>
          <a:ext cx="1617507" cy="11322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białą</a:t>
          </a:r>
          <a:endParaRPr lang="pl-PL" sz="2200" kern="1200" dirty="0"/>
        </a:p>
      </dsp:txBody>
      <dsp:txXfrm rot="5400000">
        <a:off x="-242626" y="242691"/>
        <a:ext cx="1617507" cy="1132255"/>
      </dsp:txXfrm>
    </dsp:sp>
    <dsp:sp modelId="{1C3C1FBE-72BE-4355-93A0-827767D30867}">
      <dsp:nvSpPr>
        <dsp:cNvPr id="0" name=""/>
        <dsp:cNvSpPr/>
      </dsp:nvSpPr>
      <dsp:spPr>
        <a:xfrm rot="5400000">
          <a:off x="3697370" y="-2565049"/>
          <a:ext cx="1051380" cy="6181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900" kern="1200" dirty="0" smtClean="0"/>
            <a:t>wykorzystywaną w produkcji przemysłowej i ochronie środowiska, </a:t>
          </a:r>
          <a:endParaRPr lang="pl-PL" sz="2900" kern="1200" dirty="0"/>
        </a:p>
      </dsp:txBody>
      <dsp:txXfrm rot="5400000">
        <a:off x="3697370" y="-2565049"/>
        <a:ext cx="1051380" cy="6181610"/>
      </dsp:txXfrm>
    </dsp:sp>
    <dsp:sp modelId="{64DCBC4E-BB30-4DBF-99A8-AECED75B45F9}">
      <dsp:nvSpPr>
        <dsp:cNvPr id="0" name=""/>
        <dsp:cNvSpPr/>
      </dsp:nvSpPr>
      <dsp:spPr>
        <a:xfrm rot="5400000">
          <a:off x="-242626" y="1666120"/>
          <a:ext cx="1617507" cy="11322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czerwoną</a:t>
          </a:r>
          <a:endParaRPr lang="pl-PL" sz="2200" kern="1200" dirty="0"/>
        </a:p>
      </dsp:txBody>
      <dsp:txXfrm rot="5400000">
        <a:off x="-242626" y="1666120"/>
        <a:ext cx="1617507" cy="1132255"/>
      </dsp:txXfrm>
    </dsp:sp>
    <dsp:sp modelId="{80720616-85E2-48E8-833E-28EC30DEB481}">
      <dsp:nvSpPr>
        <dsp:cNvPr id="0" name=""/>
        <dsp:cNvSpPr/>
      </dsp:nvSpPr>
      <dsp:spPr>
        <a:xfrm rot="5400000">
          <a:off x="3697370" y="-1141621"/>
          <a:ext cx="1051380" cy="6181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900" kern="1200" dirty="0" smtClean="0"/>
            <a:t>wykorzystywaną w ochronie zdrowia,</a:t>
          </a:r>
          <a:endParaRPr lang="pl-PL" sz="2900" kern="1200" dirty="0"/>
        </a:p>
      </dsp:txBody>
      <dsp:txXfrm rot="5400000">
        <a:off x="3697370" y="-1141621"/>
        <a:ext cx="1051380" cy="6181610"/>
      </dsp:txXfrm>
    </dsp:sp>
    <dsp:sp modelId="{449B4544-1896-48C7-B05A-69775060F0E0}">
      <dsp:nvSpPr>
        <dsp:cNvPr id="0" name=""/>
        <dsp:cNvSpPr/>
      </dsp:nvSpPr>
      <dsp:spPr>
        <a:xfrm rot="5400000">
          <a:off x="-242626" y="3089548"/>
          <a:ext cx="1617507" cy="11322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zieloną</a:t>
          </a:r>
          <a:endParaRPr lang="pl-PL" sz="2200" kern="1200" dirty="0"/>
        </a:p>
      </dsp:txBody>
      <dsp:txXfrm rot="5400000">
        <a:off x="-242626" y="3089548"/>
        <a:ext cx="1617507" cy="1132255"/>
      </dsp:txXfrm>
    </dsp:sp>
    <dsp:sp modelId="{5B38A7E0-F3AD-424E-A5D1-F903869BCE7C}">
      <dsp:nvSpPr>
        <dsp:cNvPr id="0" name=""/>
        <dsp:cNvSpPr/>
      </dsp:nvSpPr>
      <dsp:spPr>
        <a:xfrm rot="5400000">
          <a:off x="3697370" y="281807"/>
          <a:ext cx="1051380" cy="6181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900" kern="1200" dirty="0" smtClean="0"/>
            <a:t>wykorzystywaną w rolnictwie. </a:t>
          </a:r>
          <a:endParaRPr lang="pl-PL" sz="2900" kern="1200" dirty="0"/>
        </a:p>
      </dsp:txBody>
      <dsp:txXfrm rot="5400000">
        <a:off x="3697370" y="281807"/>
        <a:ext cx="1051380" cy="61816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EA82CB-66FD-4D70-8007-8B9FAEA968AE}">
      <dsp:nvSpPr>
        <dsp:cNvPr id="0" name=""/>
        <dsp:cNvSpPr/>
      </dsp:nvSpPr>
      <dsp:spPr>
        <a:xfrm>
          <a:off x="0" y="201990"/>
          <a:ext cx="7286676" cy="162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527" tIns="249936" rIns="5655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techniczna,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naukowa,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biegła znajomość języka angielskiego.</a:t>
          </a:r>
          <a:endParaRPr lang="pl-PL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800" kern="1200" dirty="0"/>
        </a:p>
      </dsp:txBody>
      <dsp:txXfrm>
        <a:off x="0" y="201990"/>
        <a:ext cx="7286676" cy="1625400"/>
      </dsp:txXfrm>
    </dsp:sp>
    <dsp:sp modelId="{94E24FC0-4CDA-44BD-8F91-D7284E37FBFC}">
      <dsp:nvSpPr>
        <dsp:cNvPr id="0" name=""/>
        <dsp:cNvSpPr/>
      </dsp:nvSpPr>
      <dsp:spPr>
        <a:xfrm>
          <a:off x="364333" y="24870"/>
          <a:ext cx="510067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Wiedza:</a:t>
          </a:r>
          <a:endParaRPr lang="pl-PL" sz="2400" b="1" kern="1200" dirty="0"/>
        </a:p>
      </dsp:txBody>
      <dsp:txXfrm>
        <a:off x="364333" y="24870"/>
        <a:ext cx="5100673" cy="354240"/>
      </dsp:txXfrm>
    </dsp:sp>
    <dsp:sp modelId="{01EBDA0E-0895-4265-9AF5-F0EE4B7FB1FB}">
      <dsp:nvSpPr>
        <dsp:cNvPr id="0" name=""/>
        <dsp:cNvSpPr/>
      </dsp:nvSpPr>
      <dsp:spPr>
        <a:xfrm>
          <a:off x="0" y="2069311"/>
          <a:ext cx="7286676" cy="100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527" tIns="249936" rIns="5655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techniczne,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naukowe.</a:t>
          </a:r>
          <a:endParaRPr lang="pl-PL" sz="2000" kern="1200" dirty="0"/>
        </a:p>
      </dsp:txBody>
      <dsp:txXfrm>
        <a:off x="0" y="2069311"/>
        <a:ext cx="7286676" cy="1001700"/>
      </dsp:txXfrm>
    </dsp:sp>
    <dsp:sp modelId="{7F52C847-4C59-4044-9D27-50B37150ED4B}">
      <dsp:nvSpPr>
        <dsp:cNvPr id="0" name=""/>
        <dsp:cNvSpPr/>
      </dsp:nvSpPr>
      <dsp:spPr>
        <a:xfrm>
          <a:off x="364333" y="1892191"/>
          <a:ext cx="510067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Zainteresowania:</a:t>
          </a:r>
          <a:endParaRPr lang="pl-PL" sz="2400" b="1" kern="1200" dirty="0"/>
        </a:p>
      </dsp:txBody>
      <dsp:txXfrm>
        <a:off x="364333" y="1892191"/>
        <a:ext cx="5100673" cy="354240"/>
      </dsp:txXfrm>
    </dsp:sp>
    <dsp:sp modelId="{6E5D996B-EF19-497B-A9DB-96AF8FC8CC97}">
      <dsp:nvSpPr>
        <dsp:cNvPr id="0" name=""/>
        <dsp:cNvSpPr/>
      </dsp:nvSpPr>
      <dsp:spPr>
        <a:xfrm>
          <a:off x="0" y="3302259"/>
          <a:ext cx="7286676" cy="230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527" tIns="249936" rIns="5655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analityczne,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koncentracji uwagi,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komunikacyjne i interpersonalne,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logicznego myślenia,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rachunkowe,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 kierownicze.</a:t>
          </a:r>
          <a:endParaRPr lang="pl-PL" sz="2000" kern="1200" dirty="0"/>
        </a:p>
      </dsp:txBody>
      <dsp:txXfrm>
        <a:off x="0" y="3302259"/>
        <a:ext cx="7286676" cy="2305800"/>
      </dsp:txXfrm>
    </dsp:sp>
    <dsp:sp modelId="{0E477BFC-6D73-4879-8746-5B8F5C55A857}">
      <dsp:nvSpPr>
        <dsp:cNvPr id="0" name=""/>
        <dsp:cNvSpPr/>
      </dsp:nvSpPr>
      <dsp:spPr>
        <a:xfrm>
          <a:off x="364333" y="3135811"/>
          <a:ext cx="510067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Zdolności i umiejętności:</a:t>
          </a:r>
          <a:endParaRPr lang="pl-PL" sz="2400" b="1" kern="1200" dirty="0"/>
        </a:p>
      </dsp:txBody>
      <dsp:txXfrm>
        <a:off x="364333" y="3135811"/>
        <a:ext cx="5100673" cy="3542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E822CD-7386-4A48-A1CF-B827D6A19B4C}">
      <dsp:nvSpPr>
        <dsp:cNvPr id="0" name=""/>
        <dsp:cNvSpPr/>
      </dsp:nvSpPr>
      <dsp:spPr>
        <a:xfrm>
          <a:off x="3004741" y="17565"/>
          <a:ext cx="4624661" cy="37172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spostrzegawczość,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dokładność,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cierpliwość,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wytrzymałość,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precyzja,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zaangażowanie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determinacja w dążeniu do celu.</a:t>
          </a:r>
          <a:endParaRPr lang="pl-PL" sz="2200" kern="1200" dirty="0"/>
        </a:p>
      </dsp:txBody>
      <dsp:txXfrm>
        <a:off x="3004741" y="17565"/>
        <a:ext cx="4624661" cy="3717217"/>
      </dsp:txXfrm>
    </dsp:sp>
    <dsp:sp modelId="{3443C0CE-8847-4092-BE20-3F30AA79A56D}">
      <dsp:nvSpPr>
        <dsp:cNvPr id="0" name=""/>
        <dsp:cNvSpPr/>
      </dsp:nvSpPr>
      <dsp:spPr>
        <a:xfrm>
          <a:off x="142892" y="1103311"/>
          <a:ext cx="2519145" cy="11251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Konieczne</a:t>
          </a:r>
          <a:endParaRPr lang="pl-PL" sz="3700" kern="1200" dirty="0"/>
        </a:p>
      </dsp:txBody>
      <dsp:txXfrm>
        <a:off x="142892" y="1103311"/>
        <a:ext cx="2519145" cy="1125178"/>
      </dsp:txXfrm>
    </dsp:sp>
    <dsp:sp modelId="{8857202A-3AF3-41EF-82C0-CA5605F027C4}">
      <dsp:nvSpPr>
        <dsp:cNvPr id="0" name=""/>
        <dsp:cNvSpPr/>
      </dsp:nvSpPr>
      <dsp:spPr>
        <a:xfrm>
          <a:off x="3071829" y="3833360"/>
          <a:ext cx="4624661" cy="1127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sprawność zmysłu węchu,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sprawność zmysłu dotyku.</a:t>
          </a:r>
          <a:endParaRPr lang="pl-PL" sz="2200" kern="1200" dirty="0"/>
        </a:p>
      </dsp:txBody>
      <dsp:txXfrm>
        <a:off x="3071829" y="3833360"/>
        <a:ext cx="4624661" cy="1127597"/>
      </dsp:txXfrm>
    </dsp:sp>
    <dsp:sp modelId="{299FE2EB-15F4-4FAD-9371-A09703132BFC}">
      <dsp:nvSpPr>
        <dsp:cNvPr id="0" name=""/>
        <dsp:cNvSpPr/>
      </dsp:nvSpPr>
      <dsp:spPr>
        <a:xfrm>
          <a:off x="71441" y="3817950"/>
          <a:ext cx="2624403" cy="11251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Wskazane</a:t>
          </a:r>
          <a:endParaRPr lang="pl-PL" sz="3700" kern="1200" dirty="0"/>
        </a:p>
      </dsp:txBody>
      <dsp:txXfrm>
        <a:off x="71441" y="3817950"/>
        <a:ext cx="2624403" cy="1125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97887-B096-465B-946A-861947219A68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358B7-CB9C-4A80-B23D-74850FB1C4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9330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58B7-CB9C-4A80-B23D-74850FB1C42B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815-7A64-468C-BF96-AB762203FF9D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1C8E-3816-43B9-A9EB-CFCFB0DF5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815-7A64-468C-BF96-AB762203FF9D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1C8E-3816-43B9-A9EB-CFCFB0DF5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815-7A64-468C-BF96-AB762203FF9D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1C8E-3816-43B9-A9EB-CFCFB0DF5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815-7A64-468C-BF96-AB762203FF9D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1C8E-3816-43B9-A9EB-CFCFB0DF5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815-7A64-468C-BF96-AB762203FF9D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1C8E-3816-43B9-A9EB-CFCFB0DF5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815-7A64-468C-BF96-AB762203FF9D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1C8E-3816-43B9-A9EB-CFCFB0DF5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815-7A64-468C-BF96-AB762203FF9D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1C8E-3816-43B9-A9EB-CFCFB0DF5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815-7A64-468C-BF96-AB762203FF9D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1C8E-3816-43B9-A9EB-CFCFB0DF5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815-7A64-468C-BF96-AB762203FF9D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1C8E-3816-43B9-A9EB-CFCFB0DF5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815-7A64-468C-BF96-AB762203FF9D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1C8E-3816-43B9-A9EB-CFCFB0DF5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815-7A64-468C-BF96-AB762203FF9D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1C8E-3816-43B9-A9EB-CFCFB0DF5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5C815-7A64-468C-BF96-AB762203FF9D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1C8E-3816-43B9-A9EB-CFCFB0DF539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Biotechnolog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08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642910" y="1571625"/>
            <a:ext cx="7572428" cy="328612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pl-PL" sz="5500" b="1" i="1" dirty="0" smtClean="0"/>
          </a:p>
          <a:p>
            <a:pPr algn="ctr">
              <a:buNone/>
            </a:pPr>
            <a:r>
              <a:rPr lang="pl-PL" sz="5500" b="1" i="1" dirty="0" smtClean="0"/>
              <a:t>Uczelnie, na których można studiować biotechnologię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pl-PL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23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-trojmiasto.pl/zdj/c/9/15/555x0/156146-Absolwenci-GUMedu-osiagneli-najlepszy-wynik-podczas-tegorocznego-Lekarskie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14290"/>
            <a:ext cx="4929185" cy="2819401"/>
          </a:xfrm>
          <a:prstGeom prst="rect">
            <a:avLst/>
          </a:prstGeom>
          <a:noFill/>
        </p:spPr>
      </p:pic>
      <p:pic>
        <p:nvPicPr>
          <p:cNvPr id="2052" name="Picture 4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214686"/>
            <a:ext cx="4714908" cy="3348047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14282" y="928670"/>
            <a:ext cx="3300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pl-PL" dirty="0" smtClean="0"/>
              <a:t>Gdański Uniwersytet Medyczny</a:t>
            </a:r>
          </a:p>
        </p:txBody>
      </p:sp>
      <p:sp>
        <p:nvSpPr>
          <p:cNvPr id="5" name="Prostokąt 4"/>
          <p:cNvSpPr/>
          <p:nvPr/>
        </p:nvSpPr>
        <p:spPr>
          <a:xfrm>
            <a:off x="5857884" y="4143380"/>
            <a:ext cx="2681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pl-PL" dirty="0" smtClean="0"/>
              <a:t>Politechnika Wrocławska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mieszkania.indeks.malopolska.pl/web_images/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14290"/>
            <a:ext cx="5053747" cy="3214710"/>
          </a:xfrm>
          <a:prstGeom prst="rect">
            <a:avLst/>
          </a:prstGeom>
          <a:noFill/>
        </p:spPr>
      </p:pic>
      <p:pic>
        <p:nvPicPr>
          <p:cNvPr id="44036" name="Picture 4" descr="zdj&amp;eogon;cie szko&amp;lstrok;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00438"/>
            <a:ext cx="4500594" cy="3165379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14282" y="1428736"/>
            <a:ext cx="343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pl-PL" dirty="0" smtClean="0"/>
              <a:t>Uniwersytet Rolniczy w Krakowie</a:t>
            </a:r>
          </a:p>
        </p:txBody>
      </p:sp>
      <p:sp>
        <p:nvSpPr>
          <p:cNvPr id="5" name="Prostokąt 4"/>
          <p:cNvSpPr/>
          <p:nvPr/>
        </p:nvSpPr>
        <p:spPr>
          <a:xfrm>
            <a:off x="5286380" y="4500570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pl-PL" dirty="0" smtClean="0"/>
              <a:t>Szkoła Główna Gospodarstwa Wiejskiego w Warszawie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x.garnek.pl/ga5678/2d63d0ee717c0a13980347a3/akademia_rolnicza_w_szczeci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57166"/>
            <a:ext cx="4857784" cy="3000396"/>
          </a:xfrm>
          <a:prstGeom prst="rect">
            <a:avLst/>
          </a:prstGeom>
          <a:noFill/>
        </p:spPr>
      </p:pic>
      <p:pic>
        <p:nvPicPr>
          <p:cNvPr id="46084" name="Picture 4" descr="http://upload.wikimedia.org/wikipedia/commons/thumb/8/80/RCI_panorama_2.jpg/1200px-RCI_panoram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3429000"/>
            <a:ext cx="5000660" cy="318135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14282" y="1285860"/>
            <a:ext cx="3456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pl-PL" dirty="0" smtClean="0"/>
              <a:t>Zachodniopomorski Uniwersytet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pl-PL" dirty="0" smtClean="0"/>
              <a:t>Technologiczny w Szczecinie</a:t>
            </a:r>
          </a:p>
        </p:txBody>
      </p:sp>
      <p:sp>
        <p:nvSpPr>
          <p:cNvPr id="5" name="Prostokąt 4"/>
          <p:cNvSpPr/>
          <p:nvPr/>
        </p:nvSpPr>
        <p:spPr>
          <a:xfrm>
            <a:off x="5214942" y="4357694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pl-PL" dirty="0" smtClean="0"/>
              <a:t>Uniwersytet Technologiczno </a:t>
            </a:r>
            <a:br>
              <a:rPr lang="pl-PL" dirty="0" smtClean="0"/>
            </a:br>
            <a:r>
              <a:rPr lang="pl-PL" dirty="0" smtClean="0"/>
              <a:t>- Przyrodniczy w Bydgoszczy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konferencje.pl/gfx/konferencje/pl/firmy/firmy/383/1665848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28604"/>
            <a:ext cx="4876800" cy="2857520"/>
          </a:xfrm>
          <a:prstGeom prst="rect">
            <a:avLst/>
          </a:prstGeom>
          <a:noFill/>
        </p:spPr>
      </p:pic>
      <p:pic>
        <p:nvPicPr>
          <p:cNvPr id="48132" name="Picture 4" descr="http://www.polishwinnipeg.com/images/054-po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357562"/>
            <a:ext cx="4786346" cy="3179502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0" y="1214422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pl-PL" dirty="0" smtClean="0"/>
              <a:t>Uniwersytet im. Adama Mickiewicza   w Poznaniu</a:t>
            </a:r>
          </a:p>
        </p:txBody>
      </p:sp>
      <p:sp>
        <p:nvSpPr>
          <p:cNvPr id="5" name="Prostokąt 4"/>
          <p:cNvSpPr/>
          <p:nvPr/>
        </p:nvSpPr>
        <p:spPr>
          <a:xfrm>
            <a:off x="5429256" y="3786190"/>
            <a:ext cx="3500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pl-PL" dirty="0" smtClean="0"/>
              <a:t>Uniwersytet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Warmińsko- </a:t>
            </a:r>
            <a:r>
              <a:rPr lang="pl-PL" dirty="0" smtClean="0"/>
              <a:t>Mazurski w Olsztynie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x.garnek.pl/ga1424/59df9d87cb8dba13463719a3/uniwersytet_jagiellonski_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85729"/>
            <a:ext cx="4952997" cy="3071834"/>
          </a:xfrm>
          <a:prstGeom prst="rect">
            <a:avLst/>
          </a:prstGeom>
          <a:noFill/>
        </p:spPr>
      </p:pic>
      <p:pic>
        <p:nvPicPr>
          <p:cNvPr id="50180" name="Picture 4" descr="http://latarnia.teatrnn.pl/sites/default/files/u24image/800px-Lublin_UMCS_%28wydzia%C5%82_humanistyczny_i_aula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429000"/>
            <a:ext cx="5143536" cy="3081331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85720" y="1000108"/>
            <a:ext cx="3143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pl-PL" dirty="0" smtClean="0"/>
              <a:t>Uniwersytet Jagielloński </a:t>
            </a:r>
            <a:br>
              <a:rPr lang="pl-PL" dirty="0" smtClean="0"/>
            </a:br>
            <a:r>
              <a:rPr lang="pl-PL" dirty="0" smtClean="0"/>
              <a:t>w Krakowie</a:t>
            </a:r>
          </a:p>
        </p:txBody>
      </p:sp>
      <p:sp>
        <p:nvSpPr>
          <p:cNvPr id="5" name="Prostokąt 4"/>
          <p:cNvSpPr/>
          <p:nvPr/>
        </p:nvSpPr>
        <p:spPr>
          <a:xfrm>
            <a:off x="5857884" y="4857760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pl-PL" dirty="0" smtClean="0"/>
              <a:t>Uniwersytet Marii Curie </a:t>
            </a:r>
            <a:br>
              <a:rPr lang="pl-PL" dirty="0" smtClean="0"/>
            </a:br>
            <a:r>
              <a:rPr lang="pl-PL" dirty="0" smtClean="0"/>
              <a:t>- Skłodowskiej w Lublinie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d.webgenerator24.pl/k/r/26/4a/no3fjvgkk88oows88o084kgwgos.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85728"/>
            <a:ext cx="4643430" cy="2928958"/>
          </a:xfrm>
          <a:prstGeom prst="rect">
            <a:avLst/>
          </a:prstGeom>
          <a:noFill/>
        </p:spPr>
      </p:pic>
      <p:pic>
        <p:nvPicPr>
          <p:cNvPr id="52228" name="Picture 4" descr="http://www.gimskrwilno-mkn.cba.pl/images/politechnikalodzka%2814-05-2011%29/14052011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357562"/>
            <a:ext cx="4500593" cy="3081331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000100" y="1357298"/>
            <a:ext cx="2540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pl-PL" dirty="0" smtClean="0"/>
              <a:t>Politechnika Krakowska</a:t>
            </a:r>
          </a:p>
        </p:txBody>
      </p:sp>
      <p:sp>
        <p:nvSpPr>
          <p:cNvPr id="5" name="Prostokąt 4"/>
          <p:cNvSpPr/>
          <p:nvPr/>
        </p:nvSpPr>
        <p:spPr>
          <a:xfrm>
            <a:off x="5500694" y="4429132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pl-PL" dirty="0" smtClean="0"/>
              <a:t>Politechnika Łódzka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pl-PL" b="1" i="1" dirty="0" smtClean="0"/>
              <a:t>Ciekawostki: Klonowanie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6639" y="1285860"/>
            <a:ext cx="8229600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	</a:t>
            </a:r>
            <a:r>
              <a:rPr lang="pl-PL" sz="2600" dirty="0" smtClean="0"/>
              <a:t>Pierwsze </a:t>
            </a:r>
            <a:r>
              <a:rPr lang="pl-PL" sz="2600" dirty="0"/>
              <a:t>próby klonowania podjęte zostały przez Roberta </a:t>
            </a:r>
            <a:r>
              <a:rPr lang="pl-PL" sz="2600" dirty="0" err="1"/>
              <a:t>Briggs’a</a:t>
            </a:r>
            <a:r>
              <a:rPr lang="pl-PL" sz="2600" dirty="0"/>
              <a:t> i Thomasa Kinga już w </a:t>
            </a:r>
            <a:r>
              <a:rPr lang="pl-PL" sz="2600" dirty="0" smtClean="0"/>
              <a:t>1956 r</a:t>
            </a:r>
            <a:r>
              <a:rPr lang="pl-PL" sz="2600" dirty="0"/>
              <a:t>. Pomimo braku precyzyjnych narzędzi – używali oni własnoręcznie wykonanych mikropipet i igieł preparacyjnych – udało im się przenieść jądra komórkowe pobrane z komórek blastulu do komórek jajowych żab, z których wcześniej usunięty został materiał genetyczny. Otrzymane w ten sposób komórki dzieliły się i </a:t>
            </a:r>
            <a:r>
              <a:rPr lang="pl-PL" sz="2600" dirty="0" smtClean="0"/>
              <a:t>różnicowały, </a:t>
            </a:r>
            <a:r>
              <a:rPr lang="pl-PL" sz="2600" dirty="0" smtClean="0"/>
              <a:t>aż </a:t>
            </a:r>
            <a:r>
              <a:rPr lang="pl-PL" sz="2600" dirty="0"/>
              <a:t>do uzyskania stadium kijanki.</a:t>
            </a:r>
          </a:p>
          <a:p>
            <a:endParaRPr lang="pl-PL" dirty="0"/>
          </a:p>
        </p:txBody>
      </p:sp>
      <p:sp>
        <p:nvSpPr>
          <p:cNvPr id="8196" name="AutoShape 4" descr="data:image/jpeg;base64,/9j/4AAQSkZJRgABAQAAAQABAAD/2wCEAAkGBhQSERUUEBAUFRUUEhQVEBYUFRcUFxUVFRcVFBcUFBIXHigfGBokGRQWHy8hIycpLC0sFR4xNjA2NSYrLSkBCQoKDgwOGg8PGikkHyQtNSwsLjQqLDAyLCk0NCwpLTUsLC4qLDAtLCwuKSwpKS0sKSksNS8sKSksLCwsLC00Kf/AABEIAKkBKgMBIgACEQEDEQH/xAAbAAEAAgMBAQAAAAAAAAAAAAAABAUCAwYBB//EAEgQAAICAQICBgQKBwUHBQAAAAECAAMRBBIhMQUGE0FRYRQikaEHFTIzUnGBkqKxI0JicnOy4USCk8HDFlNUY4Oz0TRDdaPS/8QAGQEBAAMBAQAAAAAAAAAAAAAAAAIDBAEF/8QAMxEBAAEDAgMFBgQHAAAAAAAAAAECAxEEEhQhkRMxMlGBIkFSYaHhBVPw8RUkQnGxwdH/2gAMAwEAAhEDEQA/APp8REBE16jUpWM2OqDxdgg9rECQV6y6Y/IvV/4Qa7/thoFlEgDplO6vUH6tLqT/AKc9+OF76tSPr0mpH+nAnRK1usdA+XYa/wCLXbV77FAkrSdI1W/M3V2fw3V/5SYEiIiAiIgIiIAmYUXB13DODyyMZHiAe4yMw7Y4/wDaU4b/AJjDmP3AefiRjkDu26nUYwq8XbOwHlwxlm/ZGR7QOZkse5zLfE8UcBk5OOJxjJ8cd09kXSIiAiIgIiICIiAiIgIiICIiAiIgIiICbV5TVNq8oGqVFmsS3U2U26sadKKq7LMMtdlgsLDItb5Fa7QCV9bLDiOG63nzv4QOr1jX+kCo2VlKwSgLPU9e7DbV9YDBBDLyIOccDLLdMV1YmcKrtc0U7ojPydhpdZ0ejD0XRPqHOcWLSXJx3+lagjd9YcyZd1r1AOF0G3HdbqEU+XCpbPznyOjpy4jC6o2AcMWbbvsJPr/YWlpo+uWor51aZ+WcranvWw/lLKtHqInlETHylmp/EdNn2pmPTm+m3dbG2fo6T2mV4WBkTjz/AEgBPD6u6Rv9p9WOdGm/xrR/pTgW69WnOdNXxP6tzrjjn9as++eWdebm4NSHHHhZqCw48+Ap5eWZTGk1Uctuei6NdpY/r/z/AMfRLOs+qTG/RVkH/d6oE+x61APlmRtX0tpLuOs6NsHi76dL8HysoLsv18J88HW24HKUaVDx47Xc8fPKyJf1l1eDu1r1rg8EC1rxOebbjz785ltOj1M99MdVVf4jpqY5TmflE/7h9B1Ou09HYvpNcLK7b66DQ9vanNjBc1M2bEZc7irEjAIwDgy9nyXq10LZqNTXaiOyrbXZbqLNxytbq+1bX42ElQAFyBzOMT61I3bfZzjMT/ZfZuzdp3bZjyz5ETC+9UVnc4VVLMT3KoJJ9gM09G9IpfUltRJR1yuRg94IIPIgggjxBlS5JkDpTVEAIpwz8yOapyLfWeQ88nuMk6vVCtSx+pR3sx5KPM/17pS1hmYgANY+C5/VUchk8woHADmftJkoj3ozPuVvRttlhUtW6kYFNWNgzjBsbjwAHDjwAPexwOp0Oi7MHJ3O2N7eOOQA7lHHA8z3kme6PQisHHFjjex5nH5DwA4cfHJkidrqzPJymnEcyIiQTIiICIiAiIgIiICIiAiIgIiICIiAiIgJtXlNU2rygaoiIEHX9A6e/jfp6rD4silvv4yPbKqz4P8ARnlU6fuXWgewsROjiSiqae6UaqKavFGXKN8G+m7rNQP+qD+amB8G+n/3uo/xF/8AxOriT7a58U9ZV8Pa+COkOar+DzSDmtrfvX2fkpEsNH1V0lRzXpag3cxQM333y3vlrEhNdVXfKdNFNPhiIVBfUaf5W7VVeIAGoQeajC3D6treTSVoumqbiBVarEqzbRkMApCsGU8VILKCpwRkZEmyp1PQNXb+lBW9IwK0fe+B2mKgNmduMsOYPjIpvOm+kdPtam8hg6lbEzjKnmDg5P1DPnMuibdPVV+hCJTvdsoQa1ZiXZeB/RnmdpA58BPn5s3EsTktxPfz4jj4CWXV+hrLWRTgGp2szkrisblZlBG7axGMnm3nIxOZeld0OyzvzzXl199+pARQEC+ruHzasD+kcZB3kgALjlkZ+UZ0Ok0i1rhc+LE8Sx8WPj7hyHCeaHTBEAHfxYniWYgZZj3n/wADum+TeXEeZEROJESB0l0p2ZVK07S6zPZ152jC43WWPx2VjIy2CckAAk4mlehGfjqdRZYT+pWzaepfJUrYM31uzfZygWpESqPVxF+YtvpbuKXO4/vVWlkYfWPtjR9LMrmrV7EsAzXYPVrvXKruTcfVcMygoSSCy4JBgWsSp6xdO+jLXhaybHZQbbRRWu2t7SWtIOMhCAMczLOi3cqt9JQ3Ag8wDzHA8+YgZxEQEREBERAREQEREBERAREQE2rymqbV5QNUREBERAREQEREBMLq9ykZIyOY5g9xHmDx+yZxA5XW9U1dyws7EsSWXsntryTxNTIcqp57G4jOAcCWfRXQqUqyV7m34F9rrsLqDkVV1HiqZ5luJHjkFbeJzC6q/cqp2TPJX6fptTZ2VqtTaSdi2YxZjvqsHqvw44B3DvAlhNWq0iWoUtRXRuasAQfsPf5ylp6L1Veqr7O4NpFDB0tsZ7PWAwFOz1grBcb2JA3ceOJ1SvLr1QbnYKBzLEAe0yPpOlqrTiuxSfDiD904J/qJzdmjs1z2OH2qhXsgcjzxnaCu5cksM5DqOQInOajqtrFcsFKrUm9Tu2gbVQuQQzesSh+QVb1QTzzM1N2uqvlT7PmlbjfVjuh9E6O6PKNZZYQ1lrnJGcLWpIqqXPcF4nxZ3PfJ0rOrXSPb6atyctja58WX1ST9eAf70hN0ppbdRfXrNUa1oZEXTqzVm7fWlhc7PXu4vtFafR4g7hjS5MYnErTV9M0VHbbfWjfRLru+xM7j7JUdK0abVPVYa9U7U2K9bVUanGVO4BvU2MvPn4nB4y30vTdVQK6Ho11Hjsq0inzIciz8E2N1g1jcqNMn711lnuFS/nBiUezWFxg6HVMM5w1C4yOIOHYflMz0i/fo9WP+kD/K5MqukPhBspfZbqdGrd4FN74z3EiwcfKaa/hNJOBrNESeQ7DUj8nM5lLZV5Lg9NoPl16hP39LqAPvBCPfM9L03RadteoqZvohxv8A8M+t7pnR1k1eAex01gIyCLbaic8vVapsfbMdT06lo263o12XxC1apB57Qe09iTqOJTInPP0ppar6E0Wq3C601vpWZmNeEZ94R/XoI2gbDhSG4AHjOhhwiIgIiICIiAiIgIiICbV5TVNq8oGqIiAiIgIiICIiAiIgInK9JdcsOVpXIBwWyBn6sg8Ps7+fcJnQ3WHtt3Pci73RtpJrGA1lTqq525GUK58GPKcyumxcijfMcl9KNetatq109VTWBt+bkYGtDWAXVj3kEqMKTgsM4zNrdFWXk+lWDs8+rRUSEYd3bW8Gt4fqjavHiDzlpXUqgBVChRhQAAAPAAchw5Tqlymj6RGgtaq9SEsfNbKuRkbRuOBxzuUHGWyvLBGPenOs63p6Pow1r3DBYAgBDnJBIycgEZxgZyTwwep1GmSxdtiK6nmGUMPYZhpdBXVnsqkTPPYoXP14EhTRtjEJ0TTTzxzauh+j+woSrOSo9YjkWJLMR9bMTOF67dV7e3svSo3V2FWbYNz1uqLWf0Y9YghAQVyRkgjkT9GiX27k26swov24vUzFX6l8b0nWC5Dtq1loxw2Owsx5FLgzD3SfZ1t1hXabUweZ7La33lYY+wT6brOjqrhi6muz+Iiv/MDKqzqNoj/ZUX+Gz1+6tgJp7ezV4rfSWLhtRR4Ls+sZfK304Jy1aEnJzvsHE+WTN3Rz9jYHSqnIHDf2jjhyONwn0dvg90f0LR9V9v8Am0D4PdH9G0/Xfb/k05u0vwT1+6f8/wDmx0+zk7Oumsbk9S/u0kn8Tn8pWavrHe3C3W2cf1VZas+QWoKx98+i19RdEP7KrfxGss9zsRJ3RNOmUN6KlK7GKP2SopVhwKsFAIPkZLt7NPht9ZV8NqKvHdn0jDhepvVm5tRXcaWqqrc2FrAVextjoAqN6x+Vks2OXDPd9KiJluXJuVbpbLNmm1TtpIiJWuIiICIiAiIgIiICbV5TVNq8oGqIiAiIgIiICInIdYvhS0ejv7Cw2O4I7Xs1DCvPcxJGTjjgZgdfNOsxsbd8nHrfu59b8OZV6frroXxs1tB3MFUdoMlicAbTx+3E1dHW09rdeNeliXKpVWtqKKqk1kjlld3qg8uYOTA4y6lkZkcYZWZXH7QPH2njnvyD3y66nUnt2tI9Smqwv4EupRK/NmLcB5eYz0tvQ1VuC1ddwx6hYsG29y9rWfXUd2QfrkujRhQq4VUQ5SutdiBuW9uJLt5k+/jI7Xp3NdvtbIjm20IVVQTkhQD9YAEziJJ5hERAREQEREBERASBr+hktYPlq7QMLdWdtgH0ScEOv7Lhl8pPiBUHpO2j/wBWm5B/aKVO0Dxup4tX+8u5fHbLWq1WUMjBlYZVlIIIPeCOBEylVb0HtYvpX7FycuuN1Nh8bKcgAn6aFW8SeUC1iVdPTm1hXqk7BycISd1Nh8Kr8AZ/YYK3kectICIiAiIgIiICIiAm1eU1TavKBqiIgJ7ieT0QG2e7J6JlAw2Sm1vUrR3Wm23R0vYeLMyZLHllhyY/WJeQIFTV1T0i7tuj043Ah8VINwPMHhxBkgdA0Zz6PTncWz2SZ3EYLZxzI4ZlgJ6IFP1h6Ist0r1UEI52bPWNYAV0YjcqnblVI5HnymfV7ou2nTVV3OHdFIZtxbPrMR6zDJwpAzgcuQ5S3iBp7Ex2J8puiBp7A+U99HPlNwmQgR/Rj5T30U+UkTIQIvop8o9FPlJcQInop8p76IfKSpkIEP0NvKe+hN5SYJkIEH0FvKPQW8pPiBW39Fb1KuqMrDDKw3Kw8CpGCJVfEF9HHSuHrH9nuc4A8KLyCyfuvuXuG2dPEDmtN0zW1iVMTVc7FRTaCrhgrP5qwIVsMpKnHA5lv6A3l7ZA6bp05vqZ9M2o1Kevp0TiyBT85lmCVLnhubGeQyeElrTrbObafTjuAV9S/wBrE1qD/daBt+L28R7Y+Lm8V9v9JF1OgKD9P0rav1HTUj/t7vxSCb9APl9LsfHPSJX3I4gXHxc3ivtnvxa3iPb/AElL6V0d+r0sQf8A5Jz/AD2ESVpqanP6Dpe055Bb9Pd7rEaBYfFj+XtP/ie/Fb/s+3+k0+g6xPm9XVaO4XUbSfLtamAH3DM6ennR1r1lBpLsFrsV+1pdjwVO0wGRieADquTgAknEDP4rf9n2/wBJmOjm8vbLOIHOxEQEyExnogZCZTETKAgRAgZCeieCeiBlERAREQPRMhMRMhA9mQmMyED2IiAmQmMyED0TITGZCB7ET0CB5Eiavpeir53UU1/v2In8xEhjrVpz8272/wAGm64feRCvvgch166x6nR6/OldB2miqDCxNynbbqMMMEEMu7zHrcQeEqf9sKrFPpa6yx8Zw9paot4bNPtUDzNU66s1dKtdTqdDag074ruJ2EFsHCPwdLNu0smCBwz3CU+u+CRwc6fWAjuW+vj/AItZH8k1W+wmnFeYnzYrvE01zVbxMeUvnzdc3Rya9Ppqxngvoqjkc/LddxOO/IB8Fne9VOtq2U7tTdpa2z6oS1EJU8csm47Tx5Zz5Suu+DbXryShx+xcQfY6Ae+Q36ia/v0TH6rdOfzsEnFizPdc+iM6zUx32ek/un9b+lbrCPRekdMK8esBqErcHh+vv4548tuPOUXRGubth6ZrNK9Q+Utgq1JYHj6oRSwbzJ/zEmjqLr/+Bf7bNOP9WSaPg86Qb+zon8S9B/2w8cPZjnNz6HHamYxFn6/ZJs6xaCvjpk1APcdKLdMPe1an7QZBv66au/ZQbD2T6jTABwj3t+mTCNbWFXBOOAUtw+VzlxpPgk1LH9Lqaax39mr2n7CxQe4zrur3wdabSOLPXutX5NlxB2EjBNaKAqnzAzx5zlXD0R7Oap+hTOruTG7FMdZdTERMbe52IkbW9IpVje3FjitVVndyOJCVoCzH6hw74EmMyJX6VZ83o9g+lqbVr9ldYsb722b16E1jc79MnktFln4mtUfhgea3d2b9mfX7N+z5fL2nbz4fKxKrqkmqWk+mFy25dnatW7gdnWH3NV6uDaLCo4kKRnwlyOrmo79d93T1j+YtH+zd/wDx7fbp6v8AICBlujdNZ6B1Y5aqhvJ9M4/Elw/KaX02tQetp6bR/wAm4o31hLVC/jgS95jtDIGn6VVn7N1eq3BIruXYzAcyh4rYB37GbHfJsDLtD4x2h8ZjEDLtD4x2h8ZiR393j/WQNT0/pq+D6mlT4GxM/dBzAsu1PjHbHxlQOsdR+bS+3w7PT3EffZQvvj40uPyNDZ9dttNQ9is7fhgXHbnxjt28ZT51jd2lr+s23n2AV/nHxbe3y9aw8qqaq/e4sPvgXA1DeMwu12wZd1UeLEKPaZVHq8h+ct1Fnk+otA+5WVX3TZR1d0yHK6WnPia1ZvvMCYHrdb9ODgalHPhV+mPsqDR/tMx+b0+qfwPY9kD/AHryknqMDA4DwHAeyIED421bfJ0qr53XqPatSP8AnG/XNzv09f7lL2H7zuo/DJ8QIPoNzfOa/UHyQU0j8Fe78UwPV+k/OB7f491tw+47FfdLGIGrSaOur5qmqv8AcqRP5RJfpj/SmmIG70tvH3CPTH+l7hNMQN/pr/S9wj01/pe4TREDf6a/0vcI9Of6XuE0RAkenv8AS9wj09/pe4SPECR6e/0vcJsGtf6XuEhzavKBqnHdNdb30OvsKUJdu0lIGW2Mh7S4kq2DlTzK8MlV48J2Mo+sfVKvV4Ys1dqjati4OVzna6Hgy5JPcRk4PEydvbu9vuV3d+2ezxn5qW74QDZtLa9lznfXWlejxwGB2mp3E8eGVeWOgFWozussbABAfXtbnPiK7dnMcB7pzGr6iaxPkiq4eKP2bfbXZw/GZUajqvcPnOj7T5ilbffXumrh7VXOm51ZOMv0Riuz6xP7voFnRS1pY1dmKnOXQVJcDjCYJcEkZ9nGaaOitGVxTRXY4RsYqKbio/WYKoAJ7+U+e/FbJ/Zr0+qi9PyUR6Cx4djqD5dle3u2xwcfmU9Uv4lMxibNXT7PodWmVcZpto4jc41jVjGOYWuzx7jn65GfrlTQ5ROlrgVxwwutU8M8fVZ8DlwfPOcTV1bsY5Xo+4+BOnK/isAlrpepesfgKFqH/NtQAf3at5jhrdPiuR6c0Z112vw2J9Zwsek/hFu1K10mlP8A1WmYX4as4FqZ2adixRu7cX5MeHGdtrmvyBQtJHHc1ruMHwCIhz94TneguoC1Otuot7V0IZFVdlasOTEElnI5jJAzxxmdbM93s84t5w0We125u4z5R7lX6Jqm+Vqq0/hafj9jW2N+UfEZPzmr1T+IFi0j2UKn5y0iVL1WOrGmzlqFsPjcWvP/ANpaT9PpUrGK0RB+woT+UTbEAYiICIiAiIgIiICIiAiIgIiICIiAiIgIiICIiAm1eU1TavKBqiIgIiICe5nkQGIiICIiAiIgIiICIiAiIgIiICIiAiIgIiICIiAiIgIiICIiAiIgJtXlNU2ry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198" name="AutoShape 6" descr="data:image/jpeg;base64,/9j/4AAQSkZJRgABAQAAAQABAAD/2wCEAAkGBhQSERUUEBAUFRUUEhQVEBYUFRcUFxUVFRcVFBcUFBIXHigfGBokGRQWHy8hIycpLC0sFR4xNjA2NSYrLSkBCQoKDgwOGg8PGikkHyQtNSwsLjQqLDAyLCk0NCwpLTUsLC4qLDAtLCwuKSwpKS0sKSksNS8sKSksLCwsLC00Kf/AABEIAKkBKgMBIgACEQEDEQH/xAAbAAEAAgMBAQAAAAAAAAAAAAAABAUCAwYBB//EAEgQAAICAQICBgQKBwUHBQAAAAECAAMRBBIhMQUGE0FRYRQikaEHFTIzUnGBkqKxI0JicnOy4USCk8HDFlNUY4Oz0TRDdaPS/8QAGQEBAAMBAQAAAAAAAAAAAAAAAAIDBAEF/8QAMxEBAAEDAgMFBgQHAAAAAAAAAAECAxEEEhQhkRMxMlGBIkFSYaHhBVPw8RUkQnGxwdH/2gAMAwEAAhEDEQA/APp8REBE16jUpWM2OqDxdgg9rECQV6y6Y/IvV/4Qa7/thoFlEgDplO6vUH6tLqT/AKc9+OF76tSPr0mpH+nAnRK1usdA+XYa/wCLXbV77FAkrSdI1W/M3V2fw3V/5SYEiIiAiIgIiIAmYUXB13DODyyMZHiAe4yMw7Y4/wDaU4b/AJjDmP3AefiRjkDu26nUYwq8XbOwHlwxlm/ZGR7QOZkse5zLfE8UcBk5OOJxjJ8cd09kXSIiAiIgIiICIiAiIgIiICIiAiIgIiICbV5TVNq8oGqVFmsS3U2U26sadKKq7LMMtdlgsLDItb5Fa7QCV9bLDiOG63nzv4QOr1jX+kCo2VlKwSgLPU9e7DbV9YDBBDLyIOccDLLdMV1YmcKrtc0U7ojPydhpdZ0ejD0XRPqHOcWLSXJx3+lagjd9YcyZd1r1AOF0G3HdbqEU+XCpbPznyOjpy4jC6o2AcMWbbvsJPr/YWlpo+uWor51aZ+WcranvWw/lLKtHqInlETHylmp/EdNn2pmPTm+m3dbG2fo6T2mV4WBkTjz/AEgBPD6u6Rv9p9WOdGm/xrR/pTgW69WnOdNXxP6tzrjjn9as++eWdebm4NSHHHhZqCw48+Ap5eWZTGk1Uctuei6NdpY/r/z/AMfRLOs+qTG/RVkH/d6oE+x61APlmRtX0tpLuOs6NsHi76dL8HysoLsv18J88HW24HKUaVDx47Xc8fPKyJf1l1eDu1r1rg8EC1rxOebbjz785ltOj1M99MdVVf4jpqY5TmflE/7h9B1Ou09HYvpNcLK7b66DQ9vanNjBc1M2bEZc7irEjAIwDgy9nyXq10LZqNTXaiOyrbXZbqLNxytbq+1bX42ElQAFyBzOMT61I3bfZzjMT/ZfZuzdp3bZjyz5ETC+9UVnc4VVLMT3KoJJ9gM09G9IpfUltRJR1yuRg94IIPIgggjxBlS5JkDpTVEAIpwz8yOapyLfWeQ88nuMk6vVCtSx+pR3sx5KPM/17pS1hmYgANY+C5/VUchk8woHADmftJkoj3ozPuVvRttlhUtW6kYFNWNgzjBsbjwAHDjwAPexwOp0Oi7MHJ3O2N7eOOQA7lHHA8z3kme6PQisHHFjjex5nH5DwA4cfHJkidrqzPJymnEcyIiQTIiICIiAiIgIiICIiAiIgIiICIiAiIgJtXlNU2rygaoiIEHX9A6e/jfp6rD4silvv4yPbKqz4P8ARnlU6fuXWgewsROjiSiqae6UaqKavFGXKN8G+m7rNQP+qD+amB8G+n/3uo/xF/8AxOriT7a58U9ZV8Pa+COkOar+DzSDmtrfvX2fkpEsNH1V0lRzXpag3cxQM333y3vlrEhNdVXfKdNFNPhiIVBfUaf5W7VVeIAGoQeajC3D6treTSVoumqbiBVarEqzbRkMApCsGU8VILKCpwRkZEmyp1PQNXb+lBW9IwK0fe+B2mKgNmduMsOYPjIpvOm+kdPtam8hg6lbEzjKnmDg5P1DPnMuibdPVV+hCJTvdsoQa1ZiXZeB/RnmdpA58BPn5s3EsTktxPfz4jj4CWXV+hrLWRTgGp2szkrisblZlBG7axGMnm3nIxOZeld0OyzvzzXl199+pARQEC+ruHzasD+kcZB3kgALjlkZ+UZ0Ok0i1rhc+LE8Sx8WPj7hyHCeaHTBEAHfxYniWYgZZj3n/wADum+TeXEeZEROJESB0l0p2ZVK07S6zPZ152jC43WWPx2VjIy2CckAAk4mlehGfjqdRZYT+pWzaepfJUrYM31uzfZygWpESqPVxF+YtvpbuKXO4/vVWlkYfWPtjR9LMrmrV7EsAzXYPVrvXKruTcfVcMygoSSCy4JBgWsSp6xdO+jLXhaybHZQbbRRWu2t7SWtIOMhCAMczLOi3cqt9JQ3Ag8wDzHA8+YgZxEQEREBERAREQEREBERAREQE2rymqbV5QNUREBERAREQEREBMLq9ykZIyOY5g9xHmDx+yZxA5XW9U1dyws7EsSWXsntryTxNTIcqp57G4jOAcCWfRXQqUqyV7m34F9rrsLqDkVV1HiqZ5luJHjkFbeJzC6q/cqp2TPJX6fptTZ2VqtTaSdi2YxZjvqsHqvw44B3DvAlhNWq0iWoUtRXRuasAQfsPf5ylp6L1Veqr7O4NpFDB0tsZ7PWAwFOz1grBcb2JA3ceOJ1SvLr1QbnYKBzLEAe0yPpOlqrTiuxSfDiD904J/qJzdmjs1z2OH2qhXsgcjzxnaCu5cksM5DqOQInOajqtrFcsFKrUm9Tu2gbVQuQQzesSh+QVb1QTzzM1N2uqvlT7PmlbjfVjuh9E6O6PKNZZYQ1lrnJGcLWpIqqXPcF4nxZ3PfJ0rOrXSPb6atyctja58WX1ST9eAf70hN0ppbdRfXrNUa1oZEXTqzVm7fWlhc7PXu4vtFafR4g7hjS5MYnErTV9M0VHbbfWjfRLru+xM7j7JUdK0abVPVYa9U7U2K9bVUanGVO4BvU2MvPn4nB4y30vTdVQK6Ho11Hjsq0inzIciz8E2N1g1jcqNMn711lnuFS/nBiUezWFxg6HVMM5w1C4yOIOHYflMz0i/fo9WP+kD/K5MqukPhBspfZbqdGrd4FN74z3EiwcfKaa/hNJOBrNESeQ7DUj8nM5lLZV5Lg9NoPl16hP39LqAPvBCPfM9L03RadteoqZvohxv8A8M+t7pnR1k1eAex01gIyCLbaic8vVapsfbMdT06lo263o12XxC1apB57Qe09iTqOJTInPP0ppar6E0Wq3C601vpWZmNeEZ94R/XoI2gbDhSG4AHjOhhwiIgIiICIiAiIgIiICbV5TVNq8oGqIiAiIgIiICIiAiIgInK9JdcsOVpXIBwWyBn6sg8Ps7+fcJnQ3WHtt3Pci73RtpJrGA1lTqq525GUK58GPKcyumxcijfMcl9KNetatq109VTWBt+bkYGtDWAXVj3kEqMKTgsM4zNrdFWXk+lWDs8+rRUSEYd3bW8Gt4fqjavHiDzlpXUqgBVChRhQAAAPAAchw5Tqlymj6RGgtaq9SEsfNbKuRkbRuOBxzuUHGWyvLBGPenOs63p6Pow1r3DBYAgBDnJBIycgEZxgZyTwwep1GmSxdtiK6nmGUMPYZhpdBXVnsqkTPPYoXP14EhTRtjEJ0TTTzxzauh+j+woSrOSo9YjkWJLMR9bMTOF67dV7e3svSo3V2FWbYNz1uqLWf0Y9YghAQVyRkgjkT9GiX27k26swov24vUzFX6l8b0nWC5Dtq1loxw2Owsx5FLgzD3SfZ1t1hXabUweZ7La33lYY+wT6brOjqrhi6muz+Iiv/MDKqzqNoj/ZUX+Gz1+6tgJp7ezV4rfSWLhtRR4Ls+sZfK304Jy1aEnJzvsHE+WTN3Rz9jYHSqnIHDf2jjhyONwn0dvg90f0LR9V9v8Am0D4PdH9G0/Xfb/k05u0vwT1+6f8/wDmx0+zk7Oumsbk9S/u0kn8Tn8pWavrHe3C3W2cf1VZas+QWoKx98+i19RdEP7KrfxGss9zsRJ3RNOmUN6KlK7GKP2SopVhwKsFAIPkZLt7NPht9ZV8NqKvHdn0jDhepvVm5tRXcaWqqrc2FrAVextjoAqN6x+Vks2OXDPd9KiJluXJuVbpbLNmm1TtpIiJWuIiICIiAiIgIiICbV5TVNq8oGqIiAiIgIiICInIdYvhS0ejv7Cw2O4I7Xs1DCvPcxJGTjjgZgdfNOsxsbd8nHrfu59b8OZV6frroXxs1tB3MFUdoMlicAbTx+3E1dHW09rdeNeliXKpVWtqKKqk1kjlld3qg8uYOTA4y6lkZkcYZWZXH7QPH2njnvyD3y66nUnt2tI9Smqwv4EupRK/NmLcB5eYz0tvQ1VuC1ddwx6hYsG29y9rWfXUd2QfrkujRhQq4VUQ5SutdiBuW9uJLt5k+/jI7Xp3NdvtbIjm20IVVQTkhQD9YAEziJJ5hERAREQEREBERASBr+hktYPlq7QMLdWdtgH0ScEOv7Lhl8pPiBUHpO2j/wBWm5B/aKVO0Dxup4tX+8u5fHbLWq1WUMjBlYZVlIIIPeCOBEylVb0HtYvpX7FycuuN1Nh8bKcgAn6aFW8SeUC1iVdPTm1hXqk7BycISd1Nh8Kr8AZ/YYK3kectICIiAiIgIiICIiAm1eU1TavKBqiIgJ7ieT0QG2e7J6JlAw2Sm1vUrR3Wm23R0vYeLMyZLHllhyY/WJeQIFTV1T0i7tuj043Ah8VINwPMHhxBkgdA0Zz6PTncWz2SZ3EYLZxzI4ZlgJ6IFP1h6Ist0r1UEI52bPWNYAV0YjcqnblVI5HnymfV7ou2nTVV3OHdFIZtxbPrMR6zDJwpAzgcuQ5S3iBp7Ex2J8puiBp7A+U99HPlNwmQgR/Rj5T30U+UkTIQIvop8o9FPlJcQInop8p76IfKSpkIEP0NvKe+hN5SYJkIEH0FvKPQW8pPiBW39Fb1KuqMrDDKw3Kw8CpGCJVfEF9HHSuHrH9nuc4A8KLyCyfuvuXuG2dPEDmtN0zW1iVMTVc7FRTaCrhgrP5qwIVsMpKnHA5lv6A3l7ZA6bp05vqZ9M2o1Kevp0TiyBT85lmCVLnhubGeQyeElrTrbObafTjuAV9S/wBrE1qD/daBt+L28R7Y+Lm8V9v9JF1OgKD9P0rav1HTUj/t7vxSCb9APl9LsfHPSJX3I4gXHxc3ivtnvxa3iPb/AElL6V0d+r0sQf8A5Jz/AD2ESVpqanP6Dpe055Bb9Pd7rEaBYfFj+XtP/ie/Fb/s+3+k0+g6xPm9XVaO4XUbSfLtamAH3DM6ennR1r1lBpLsFrsV+1pdjwVO0wGRieADquTgAknEDP4rf9n2/wBJmOjm8vbLOIHOxEQEyExnogZCZTETKAgRAgZCeieCeiBlERAREQPRMhMRMhA9mQmMyED2IiAmQmMyED0TITGZCB7ET0CB5Eiavpeir53UU1/v2In8xEhjrVpz8272/wAGm64feRCvvgch166x6nR6/OldB2miqDCxNynbbqMMMEEMu7zHrcQeEqf9sKrFPpa6yx8Zw9paot4bNPtUDzNU66s1dKtdTqdDag074ruJ2EFsHCPwdLNu0smCBwz3CU+u+CRwc6fWAjuW+vj/AItZH8k1W+wmnFeYnzYrvE01zVbxMeUvnzdc3Rya9Ppqxngvoqjkc/LddxOO/IB8Fne9VOtq2U7tTdpa2z6oS1EJU8csm47Tx5Zz5Suu+DbXryShx+xcQfY6Ae+Q36ia/v0TH6rdOfzsEnFizPdc+iM6zUx32ek/un9b+lbrCPRekdMK8esBqErcHh+vv4548tuPOUXRGubth6ZrNK9Q+Utgq1JYHj6oRSwbzJ/zEmjqLr/+Bf7bNOP9WSaPg86Qb+zon8S9B/2w8cPZjnNz6HHamYxFn6/ZJs6xaCvjpk1APcdKLdMPe1an7QZBv66au/ZQbD2T6jTABwj3t+mTCNbWFXBOOAUtw+VzlxpPgk1LH9Lqaax39mr2n7CxQe4zrur3wdabSOLPXutX5NlxB2EjBNaKAqnzAzx5zlXD0R7Oap+hTOruTG7FMdZdTERMbe52IkbW9IpVje3FjitVVndyOJCVoCzH6hw74EmMyJX6VZ83o9g+lqbVr9ldYsb722b16E1jc79MnktFln4mtUfhgea3d2b9mfX7N+z5fL2nbz4fKxKrqkmqWk+mFy25dnatW7gdnWH3NV6uDaLCo4kKRnwlyOrmo79d93T1j+YtH+zd/wDx7fbp6v8AICBlujdNZ6B1Y5aqhvJ9M4/Elw/KaX02tQetp6bR/wAm4o31hLVC/jgS95jtDIGn6VVn7N1eq3BIruXYzAcyh4rYB37GbHfJsDLtD4x2h8ZjEDLtD4x2h8ZiR393j/WQNT0/pq+D6mlT4GxM/dBzAsu1PjHbHxlQOsdR+bS+3w7PT3EffZQvvj40uPyNDZ9dttNQ9is7fhgXHbnxjt28ZT51jd2lr+s23n2AV/nHxbe3y9aw8qqaq/e4sPvgXA1DeMwu12wZd1UeLEKPaZVHq8h+ct1Fnk+otA+5WVX3TZR1d0yHK6WnPia1ZvvMCYHrdb9ODgalHPhV+mPsqDR/tMx+b0+qfwPY9kD/AHryknqMDA4DwHAeyIED421bfJ0qr53XqPatSP8AnG/XNzv09f7lL2H7zuo/DJ8QIPoNzfOa/UHyQU0j8Fe78UwPV+k/OB7f491tw+47FfdLGIGrSaOur5qmqv8AcqRP5RJfpj/SmmIG70tvH3CPTH+l7hNMQN/pr/S9wj01/pe4TREDf6a/0vcI9Of6XuE0RAkenv8AS9wj09/pe4SPECR6e/0vcJsGtf6XuEhzavKBqnHdNdb30OvsKUJdu0lIGW2Mh7S4kq2DlTzK8MlV48J2Mo+sfVKvV4Ys1dqjati4OVzna6Hgy5JPcRk4PEydvbu9vuV3d+2ezxn5qW74QDZtLa9lznfXWlejxwGB2mp3E8eGVeWOgFWozussbABAfXtbnPiK7dnMcB7pzGr6iaxPkiq4eKP2bfbXZw/GZUajqvcPnOj7T5ilbffXumrh7VXOm51ZOMv0Riuz6xP7voFnRS1pY1dmKnOXQVJcDjCYJcEkZ9nGaaOitGVxTRXY4RsYqKbio/WYKoAJ7+U+e/FbJ/Zr0+qi9PyUR6Cx4djqD5dle3u2xwcfmU9Uv4lMxibNXT7PodWmVcZpto4jc41jVjGOYWuzx7jn65GfrlTQ5ROlrgVxwwutU8M8fVZ8DlwfPOcTV1bsY5Xo+4+BOnK/isAlrpepesfgKFqH/NtQAf3at5jhrdPiuR6c0Z112vw2J9Zwsek/hFu1K10mlP8A1WmYX4as4FqZ2adixRu7cX5MeHGdtrmvyBQtJHHc1ruMHwCIhz94TneguoC1Otuot7V0IZFVdlasOTEElnI5jJAzxxmdbM93s84t5w0We125u4z5R7lX6Jqm+Vqq0/hafj9jW2N+UfEZPzmr1T+IFi0j2UKn5y0iVL1WOrGmzlqFsPjcWvP/ANpaT9PpUrGK0RB+woT+UTbEAYiICIiAiIgIiICIiAiIgIiICIiAiIgIiICIiAm1eU1TavKBqiIgIiICe5nkQGIiICIiAiIgIiICIiAiIgIiICIiAiIgIiICIiAiIgIiICIiAiIgJtXlNU2ry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200" name="Picture 8" descr="http://www.mp.pl/img/articles/bioetyka/etyka_klonowan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007150"/>
            <a:ext cx="2714612" cy="1850850"/>
          </a:xfrm>
          <a:prstGeom prst="rect">
            <a:avLst/>
          </a:prstGeom>
          <a:noFill/>
        </p:spPr>
      </p:pic>
      <p:pic>
        <p:nvPicPr>
          <p:cNvPr id="7" name="Picture 8" descr="http://www.mp.pl/img/articles/bioetyka/etyka_klonowan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007150"/>
            <a:ext cx="2714612" cy="1850850"/>
          </a:xfrm>
          <a:prstGeom prst="rect">
            <a:avLst/>
          </a:prstGeom>
          <a:noFill/>
        </p:spPr>
      </p:pic>
      <p:pic>
        <p:nvPicPr>
          <p:cNvPr id="8" name="Picture 8" descr="http://www.mp.pl/img/articles/bioetyka/etyka_klonowan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07150"/>
            <a:ext cx="2714612" cy="185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24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pl-PL" b="1" i="1" dirty="0" smtClean="0"/>
              <a:t>Ciekawostki: Owca </a:t>
            </a:r>
            <a:r>
              <a:rPr lang="pl-PL" b="1" i="1" dirty="0" err="1" smtClean="0"/>
              <a:t>Dolly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14423"/>
            <a:ext cx="8319868" cy="535784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pl-PL" sz="1800" dirty="0" smtClean="0"/>
              <a:t>          </a:t>
            </a:r>
            <a:r>
              <a:rPr lang="pl-PL" sz="3700" dirty="0" smtClean="0"/>
              <a:t>Twórca </a:t>
            </a:r>
            <a:r>
              <a:rPr lang="pl-PL" sz="3700" dirty="0"/>
              <a:t>owieczki </a:t>
            </a:r>
            <a:r>
              <a:rPr lang="pl-PL" sz="3700" dirty="0" err="1"/>
              <a:t>Dolly</a:t>
            </a:r>
            <a:r>
              <a:rPr lang="pl-PL" sz="3700" dirty="0"/>
              <a:t> – </a:t>
            </a:r>
            <a:r>
              <a:rPr lang="pl-PL" sz="3700" dirty="0" err="1"/>
              <a:t>Ian</a:t>
            </a:r>
            <a:r>
              <a:rPr lang="pl-PL" sz="3700" dirty="0"/>
              <a:t> </a:t>
            </a:r>
            <a:r>
              <a:rPr lang="pl-PL" sz="3700" dirty="0" err="1" smtClean="0"/>
              <a:t>Willmut</a:t>
            </a:r>
            <a:r>
              <a:rPr lang="pl-PL" sz="3700" dirty="0" smtClean="0"/>
              <a:t> do klonowania </a:t>
            </a:r>
            <a:r>
              <a:rPr lang="pl-PL" sz="3700" dirty="0"/>
              <a:t>użył </a:t>
            </a:r>
            <a:r>
              <a:rPr lang="pl-PL" sz="3700" dirty="0" smtClean="0"/>
              <a:t>niezapłodnionego </a:t>
            </a:r>
            <a:r>
              <a:rPr lang="pl-PL" sz="3700" dirty="0"/>
              <a:t>oocytu owcy oraz komórki wymienia pobranej od sześcioletniej owcy. </a:t>
            </a:r>
            <a:r>
              <a:rPr lang="pl-PL" sz="3700" dirty="0" err="1"/>
              <a:t>Willmut</a:t>
            </a:r>
            <a:r>
              <a:rPr lang="pl-PL" sz="3700" dirty="0"/>
              <a:t> usunął najpierw materiał genetyczny </a:t>
            </a:r>
            <a:r>
              <a:rPr lang="pl-PL" sz="3700" dirty="0" smtClean="0"/>
              <a:t>oocytu, </a:t>
            </a:r>
            <a:r>
              <a:rPr lang="pl-PL" sz="3700" dirty="0"/>
              <a:t>a następnie doprowadził do połączenia oocytu z komórką wymienia przez poddanie ich działaniu krótkiego elektrowstrząsu. Dzięki takiemu traktowaniu dochodziło do powstania mikroporów w błonach </a:t>
            </a:r>
            <a:r>
              <a:rPr lang="pl-PL" sz="3700" dirty="0" smtClean="0"/>
              <a:t>komórkowych, </a:t>
            </a:r>
            <a:br>
              <a:rPr lang="pl-PL" sz="3700" dirty="0" smtClean="0"/>
            </a:br>
            <a:r>
              <a:rPr lang="pl-PL" sz="3700" dirty="0" smtClean="0"/>
              <a:t>a </a:t>
            </a:r>
            <a:r>
              <a:rPr lang="pl-PL" sz="3700" dirty="0"/>
              <a:t>w </a:t>
            </a:r>
            <a:r>
              <a:rPr lang="pl-PL" sz="3700" dirty="0" smtClean="0"/>
              <a:t>efekcie do </a:t>
            </a:r>
            <a:r>
              <a:rPr lang="pl-PL" sz="3700" dirty="0"/>
              <a:t>połączenia obu komórek. </a:t>
            </a:r>
            <a:r>
              <a:rPr lang="pl-PL" sz="3700" dirty="0" smtClean="0"/>
              <a:t>Dodatkowo elektrowstrząs </a:t>
            </a:r>
            <a:r>
              <a:rPr lang="pl-PL" sz="3700" dirty="0"/>
              <a:t>pobudzał oocyt do podziałów, jakie zachodziłyby po normalnym zapłodnieniu. Powstała po fuzji komórka rozwinęła się w zarodek, który po wszczepieniu do organizmu zastępczej matki, rozwinął się w najbardziej znaną owcę świata – </a:t>
            </a:r>
            <a:r>
              <a:rPr lang="pl-PL" sz="3700" dirty="0" err="1"/>
              <a:t>Dolly</a:t>
            </a:r>
            <a:r>
              <a:rPr lang="pl-PL" sz="3700" dirty="0"/>
              <a:t>. </a:t>
            </a:r>
          </a:p>
        </p:txBody>
      </p:sp>
      <p:pic>
        <p:nvPicPr>
          <p:cNvPr id="6146" name="Picture 2" descr="http://upload.wikimedia.org/wikipedia/commons/thumb/d/dc/Dollyscotland_%28crop%29.jpg/220px-Dollyscotland_%28crop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530876"/>
            <a:ext cx="1571604" cy="1327124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thumb/d/dc/Dollyscotland_%28crop%29.jpg/220px-Dollyscotland_%28crop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530876"/>
            <a:ext cx="1571604" cy="1327124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thumb/d/dc/Dollyscotland_%28crop%29.jpg/220px-Dollyscotland_%28crop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530876"/>
            <a:ext cx="1571604" cy="1327124"/>
          </a:xfrm>
          <a:prstGeom prst="rect">
            <a:avLst/>
          </a:prstGeom>
          <a:noFill/>
        </p:spPr>
      </p:pic>
      <p:pic>
        <p:nvPicPr>
          <p:cNvPr id="7" name="Picture 2" descr="http://upload.wikimedia.org/wikipedia/commons/thumb/d/dc/Dollyscotland_%28crop%29.jpg/220px-Dollyscotland_%28crop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530876"/>
            <a:ext cx="1571604" cy="1327124"/>
          </a:xfrm>
          <a:prstGeom prst="rect">
            <a:avLst/>
          </a:prstGeom>
          <a:noFill/>
        </p:spPr>
      </p:pic>
      <p:pic>
        <p:nvPicPr>
          <p:cNvPr id="8" name="Picture 2" descr="http://upload.wikimedia.org/wikipedia/commons/thumb/d/dc/Dollyscotland_%28crop%29.jpg/220px-Dollyscotland_%28crop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530876"/>
            <a:ext cx="1571604" cy="1327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803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pl-PL" b="1" i="1" dirty="0" smtClean="0"/>
              <a:t>Ciekawostki: Pomidor </a:t>
            </a:r>
            <a:r>
              <a:rPr lang="pl-PL" b="1" i="1" dirty="0" err="1" smtClean="0"/>
              <a:t>Flavr</a:t>
            </a:r>
            <a:r>
              <a:rPr lang="pl-PL" b="1" i="1" dirty="0" smtClean="0"/>
              <a:t> </a:t>
            </a:r>
            <a:r>
              <a:rPr lang="pl-PL" b="1" i="1" dirty="0" err="1" smtClean="0"/>
              <a:t>Savr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500" dirty="0" smtClean="0"/>
              <a:t>	</a:t>
            </a:r>
            <a:r>
              <a:rPr lang="pl-PL" sz="2400" dirty="0" smtClean="0"/>
              <a:t>Pomidor transgeniczny </a:t>
            </a:r>
            <a:r>
              <a:rPr lang="pl-PL" sz="2400" dirty="0" err="1" smtClean="0"/>
              <a:t>Flavr</a:t>
            </a:r>
            <a:r>
              <a:rPr lang="pl-PL" sz="2400" dirty="0" smtClean="0"/>
              <a:t> </a:t>
            </a:r>
            <a:r>
              <a:rPr lang="pl-PL" sz="2400" dirty="0" err="1" smtClean="0"/>
              <a:t>Savr</a:t>
            </a:r>
            <a:r>
              <a:rPr lang="pl-PL" sz="2400" dirty="0" smtClean="0"/>
              <a:t> w 1994 roku był pierwszym GMO wprowadzonym do obrotu w USA. Modyfikacja genetyczna pomidora </a:t>
            </a:r>
            <a:r>
              <a:rPr lang="pl-PL" sz="2400" dirty="0" err="1" smtClean="0"/>
              <a:t>Flavr</a:t>
            </a:r>
            <a:r>
              <a:rPr lang="pl-PL" sz="2400" dirty="0" smtClean="0"/>
              <a:t> </a:t>
            </a:r>
            <a:r>
              <a:rPr lang="pl-PL" sz="2400" dirty="0" err="1" smtClean="0"/>
              <a:t>Savr</a:t>
            </a:r>
            <a:r>
              <a:rPr lang="pl-PL" sz="2400" dirty="0" smtClean="0"/>
              <a:t> polegała na zmniejszeniu </a:t>
            </a:r>
            <a:br>
              <a:rPr lang="pl-PL" sz="2400" dirty="0" smtClean="0"/>
            </a:br>
            <a:r>
              <a:rPr lang="pl-PL" sz="2400" dirty="0" smtClean="0"/>
              <a:t>w  nim aktywności genu, który odpowiada za proces dojrzewania i mięknięcia pomidora. Tak modyfikowany pomidor lepiej znosił transport i dłużej zachowywał świeżość. Obecnie już 80% z 10.000 odmian pomidora występującego na świecie było modyfikowanych genetycznie.     Celem innych modyfikacji genetycznych pomidorów jest zwiększenie suchej masy, poprawa barwy, poprawia smaku, odporność na herbicydy (środki chwastobójcze), odporności na szkodniki,</a:t>
            </a:r>
            <a:br>
              <a:rPr lang="pl-PL" sz="2400" dirty="0" smtClean="0"/>
            </a:br>
            <a:r>
              <a:rPr lang="pl-PL" sz="2400" dirty="0" smtClean="0"/>
              <a:t> a także zwiększenie odporności na niekorzystne warunki środowiskowe, np. pomidory rosną na silnie zasolonych glebach.</a:t>
            </a:r>
            <a:endParaRPr lang="pl-PL" sz="2400" dirty="0"/>
          </a:p>
        </p:txBody>
      </p:sp>
      <p:sp>
        <p:nvSpPr>
          <p:cNvPr id="4098" name="AutoShape 2" descr="data:image/jpeg;base64,/9j/4AAQSkZJRgABAQAAAQABAAD/2wCEAAkGBhQQERUUExQVFBQUFBQZFxgXFxQVFhkUFBQVFxcXFxgXHCYeFxojGhQVHy8gJCcpLCwsFR4xNTAqNSYrLCkBCQoKDgwOGg8PGjAiHyUsLC8sKSksKSwsMCosLCk0LS4vLCwsLCw1NCwsLCksLC0sKS01LCw1LS0xMi4pLykqNP/AABEIALsBDgMBIgACEQEDEQH/xAAcAAEAAgMBAQEAAAAAAAAAAAAABAUDBgcCAQj/xAA8EAABAwIEBAMFBwMCBwAAAAABAAIDBBEFITFBBhJRYSJxgQcTkaHBFDJCUrHR8CNi4bLxJDNjcnOCov/EABoBAQACAwEAAAAAAAAAAAAAAAACBAMFBgH/xAAmEQEAAgIBAwMEAwAAAAAAAAAAAQIDEQQSITFBUfAicZHBBRNh/9oADAMBAAIRAxEAPwDuKIiAiKJV14bk3xO6dPNBknrWsNic+muXXsvcM7Xi7TcXI9RstTxOtEYLieZ569evpt0UHgzHuardETk9rjb+5tjf4XQb8iIgIiICIiAiIgIiICIiAiIgIiICIiAiIgIiICIiAiIgIiICr8VxZsAG7joPqVYLReJZj9rc06BrLeRb+90EubiF2/8Aj4KtrOJiMsh5ZKLOFrmJkjI6bFB54g4iIaSSqLhni4UtayZ7XP15gDylrHaW6u0JB6Adb0/ENSbtaet+xtp6X/RV0DCDc7537oP1RhGMxVcYkheHtPTUHo4atPYqcvzfw/xFNRyCSF/KcrjVrh0cNx8xsu1cJcdQ14Df+XMBnGTr1LD+IfMINmRF8JQfUVccZaXWZ4u+3p1WKoxz3ZF23B6HP5oLZFgpKtsrQ5vqNwehWdAREQEREBERAREQEREBERAREQEREBERAREQFqHG1NaSKQbgsPmDzD9XLb1ScXw81MTuxzCPU8p+Tig1ZkXMFV4rh1wcrjorqj0UiVrHCxQc+w3hCOslkifdp90XMeNWOa9osRo5pD9O2RC13G+GJqF/JK27T914zY4D8p69WnMLo9NCYayJ4Phc7kd5PFh8+U+i2ytoGTMMcjA9jtQdPPqCOozCD8/Ny00UinqS0hzSWuaQQQSCCNCCNCtp4r9nklNzSwXkh1I1ewf3Afeb/cPUbrTb/FB13gz2qB1oqwhp0bNoD/5Bsf7tOttVdcQ8Tggta6zbbbrhbJfQraeFGOdd8hPu2fdB3d08h/N0HQcPqgwC+qzV1YDZapUY1nkq92MknVBt9LijoJmOB8Jc1rh1BIH1+S6CuKDHG+/p2WLy+VvhbqQw8x10GWp0uupMxV5F7tB6DMfE5lBcoqqkx1rjyvs0nQ7X6dlaoCIiAiIgIiICIiAiIgIiICIiAiIgIiICrOIz/wANJ5D/AFNVmqjis2pJO3L/AK2oNPbVWXl85/mihRvupLY+ZA96COv0tuOi2XDa8TNv+IW5h36+RWtilHXJZqJr4ZBJ+G1i3dzfLY7jyQbUFzHj/h6nLi+G0cmZeBlG49rfdd5ZfqtuxbGXkEQ2I7ksJ9SLel/NaBimKGQlr2hruhyPog1GjiMsoiGpOvQDUnyC3Z7vdxiOJtw0WudL9z1VBgtII6hzjldth6kX+ivKysFrBBXVNQ5v3vkq+bEeX+ZqLjGJ8qs8CwF+Ukg5pNWt2YD+Y/mQXfDNOIv60g/quFhvyMJvYdCcr+g2VpUY87QFV092DMgqrnq7oNlocdzs/MFdH4XrjLDmeblcWgnUiwIv1Ivb0XB6nEgwX1Ow3J2C3vhLih9PTtac3Elzr6XNsvIAAIOqoqvBMfZVN8OTgM2/UdQrRAREQEREBERAREQEREBERAREQEREBRsRpPexPj/Oxw9SMj8VJRByeEEa6jI+Yyt8lYw6LLxHQ+6qXflf4x/7a/8A1f4rBGEEoAev80Xx19z6fuvUdkc9BTYth4kzDcx0uLjzWoYpQ7tJ5hs79LrfpytcxenGbh6/ug1GSZwF7EEKJVY/yjMOurOu8Jv8e46qkrqf4HTzQVeHVJkqoy/T3gNtssxf1AXV21YDBa2Y/wB1yWOMMJcdQcgNbhXlDxSC0NeeU99PQoNhxGv1+SopsRtkMz0Ch4rj4t4DzO+QWx8MYIxzGuebuIBJ6k528uyCBhWFvkcHvHkNh/nur81NstFMqi1os3RUUk2p2+iDZuD8WcytgscnP5COocLfUfBdnX5t4exFr5+drjyxnwkG13DcEbLouH8XOa6zXG/QnmB7WKDpqKvwXFhUx84FiCWuHRwsfhYgqwQEREBERAREQEREBERAREQEREBERBq3G1PlG/oXNPqLj9CtejC3PimHmpnn8pa74HP5ErS4jfp80EpiOdl/Lry02/n+V8kmCCLUOsq+ocCNFKqKhQXzBBrOKQctxtsqdsHO0j/cLasYg5mXGoVDQQ3KCk+wXdnbm/VYZMPBNiFsOIUeXf5hQI23HdBQ1OFluYzHzVrgvEPI0Mc6xGQJyB/YqQ5pI0VRX0N8wCD5GxQbRPjbSLveANzcXPw1Wr4zizp7ht2xdvxdj0HZVnurGxFvNOw02XkynSk2la8PVvIeXTotup6zMdVoDWev82U+kmII8TrdOY+uXRY/7NLkcO1vEv0D7LJy9k99ns+PKb/Rb0tB9lONUxphCw8s13Oc11gXE7t6iwA9FvyyRMTG4VMmO2O3TeNSIiL1jEREBERAREQEREBERAREQEREGOphD2OadHNI+IsuaxEj08/VdNcbLm1UNXC+bnH4klBhfOsMk5UaSdeDUIMVTOoLpVnqH9iobkGUTXVfFT8pcOmnkVI5rLEXZ3QYKk3yUY0RbtcFTWR3cphp8kFJ7gHTJPsx81PmprG6yCMHsgpKmga4WIBWt1WHmNx6bLeZadV1XSB2q8mNp0vNJ3DUWxZ3VjRwbn/fstg4f4IkrZOSLXUk5NaBu42y6LHi3DktLIWyMILfQ2zzyyc3XMZKrkiauo/jLYctt+vt8+e7DTzOY4OaS14NwQbZ9QdrBdW4K9qAktFVmzsrSaA9Ofp5rkPvRfPp+lys7TpfU7jr19AsFb2pPZvOXwMPKrqfzHmPns/TzXgi4NwdPJely32Q43NJI+EuL4WMuL/hJdZoB7jmy7LqS2FLdUbcFy+NPGyzjmdiIikqiIiAiIgLDJUAENGbjt0HU9lQ8W8ZMomhgs+Z9g1twAOY2DnE5DXIHXsASPOHYn7uMZ+8kdnJK7JrnH8otctGgyAsFCbxvSdcdr+IbIxttyV6VFHxBfVzPgf3U+HEwdcx1bn8ki9ZTtgvXzCcigzYxG1r3F33GknbIdFQ0vGoeTpZTYW2Ioc2Igfdz/RRpcbs02b4ts8r90DH68MjLAfE8EeTdz9FouIT9FZYjO43c8m/U6f4C1+smz7oIT815sQvhdms0YO/xQRZpSocj1aTtCragIPBeFjcFivmsrM0GeCPdSF9iZkFlBQYSy6wSwKaWgLC8oIRfsVHnjUidZsHw19TMyJmrna9G6lx7AXPog6N7LMO93SOfbOWQ59Ws8I+fMtjxrAYqtnJK2/5XDJzSd2nby0O4Kk4fRNgiZGwWaxoA9Nz3OvqpC8mN9pSra1J6qzqXEeMPZi+nu9vjjH4wLFp/vG3np5LUqbCJXP5G3eTlpnbe/Zfpotuq+j4fghe58cTWude5A2OwByA7BYLYe/bw6Dj/wA5bHWeuu7e8dt/dz72d18VETG7IP8AvPOR5gTmRs3btYd11FjwQCMwdD2WqcQcCMmBMBET/Xl9LfdPyVfguLT0Uohnjc2I2DNwANw4a31sMvrOJ6O0qXJjHyd5sc/V6xP6b4i8xvDgCCCCLgjQgr0srVCIiDnHtLqq+icKqCdxp7ta+MNbaPQAnUvDnE3O12hWM3tIjdSMkisZpG25T92Mi3M55/KL3HW40ztE4w4yp6l0mHRH3j3BzZS1vM1gGuelwbaXzsNdOdMwpgf9mic+V17yEWEUQ3DjbN3a6qZMmraqy0xzeYiPn3XOD0rp5BUSEv8AE8xc4zcSc539zo0bDzUzF8Z5Dy8/M7foFV4njpYPdxmwAtcdBll0Wtz1ZJ1VW1vSHXcPhRWI34bLHipvrqtrwfFiLAG65ZFU5raMFrTqq8zNJ2t8njVmjfMWjNRE5rTyvIyOoO9j8Fzujxp0TnscLOaSD6FbhQ4nmM1o/tBpuSrc5uXOAfiM/mreDP8AV3c9n4fVSYrH1R3j894/bsjio73LLLKoz5uy2TRPDwDkqLFMEa/NlmO67E9xt6K3kd/N1FfNbQa63QamIXMdyvFj8j3HVTgPCrGpiBGYBA+N/oqnEqstsCLAjJBV105actFEe5SC6+qhSkg22Qei26zQCyxRLISgkslQzXKi86cyCYZslHkmWJ0iwPfdBkLrrq3AHDH2aL3sg/qygZHVrNQOxOp9BstU9nvDX2mX3sg/pRHfRz9m+Q1PoN11lAREQEREBYqilbIOV7Q4dCLrKiCm+ySUmcIMkO8V7vZ1MJOo/wCmT/2kfdNjQ17Jmc8bg5uY6EEatcDm1w3BzCkKtrcJu8ywu93Nlc2uyQDRsrfxdnfeGx2UfHh75WS1Dizi4RNMcbgHOdyc19XnIMYNSb6kaC6ycQ8UmKBzXAxTHIjXwnV7HaOadAciCcwFyHH8QLpGvabGI+E93ZG3osOTJ6Qu8biTm7yx4tM2m/4anyc//nzfjeSc2gjQa3+AWSDEPdRiKMBrd7ZXPU9VSSSePm7L46oVOdy6njcamOPCVUzXUJ715Mq8cy9rXTYxOmSN2a2PCH5LWmlXOFz2WPLHYyTurZaaqsQoPGcoe+M78n1WEVNlV4xW8zx2Cr0rPUo9GrdTtr1Gkevs1V0UGSqut+4VmcVHmcAo0s5UaR53QfZprHXJQatrJMjnfpsevkvM8RO91hY4N2QVlReM8p2UaXMXVnWxe8HcXsVSGW2SDPz3C9c2ShRPzWcmyD0SvhkXguXkZoPRcp+CYM+qmbGwZuOZ2AGpPYLDh+Gvme2NjS5zjYD+aea7Lwrwwyiitk6R1ud3U9B0aEFjhWGMpomxRizWj1J3J7kqWiICIiAiIgIirsexT7NA6S1yLW6XJtc9kFii5JU8aSudcu+BP00U6k41lZm13N1Dsx+49EH32p11pGtOjYxkdLvJv8gFyepqL3Wx+03igVU0Za1zP6QD2nTnDnaH8QsQfVaW6XJU8kfVLpuFquGss5lXkuuo/vED1HTYxlSLr7dYedeg9NM1ciTE26nQHlUGB6mB+SwXTm6U+fJU1TU3cslXWbBZMHwMzgvdcN0bbU9/JTxY/VT5PJrir3dellvqozptgsb39c1gkf1WycWzuqFgfUBRZKhR3TZoJpqFHld0/hUf36+mqug9OkuLAKpxSnN+cb5Hz6qydV20Ud0occ9CM/P+Z+iCqDLLIXpUG12nUZLxRwueQACTewAzJPZB7ZFcq8wPhaWqdaNuQ+845NHmevbVbfwt7OwAH1IzOkYP+sj9B/hb1T0zY2hrGhrRoAAB8kFTw5wrFRty8UhHiedfJvQK7REBERAREQEREBYK6jbNG6N4u14sR+3QrOiDhnE2BvoZix4ux1yx1snNv+oyuNvIhV9DORfoCPnp+i7fxHgTKyB0TgLkEsdu19siPr2JXB6ijdA9zXgtcDykHsc/mEGPHqD3rbjXX1WoEkGxyIW9RZhUmPYPfxN1ULV2t8bkTinU+FBdfeZYOYjI5FerrBpua5dxuGcSL016jcy++8XmmaMqbHLZZJqzJV3vljfKvOjaduRqE+hpzPKGbau8l0Okpw1gaMgLKh4TwnkZzEeJ+fpsFtbIMlZiuoc9nzzly7nwkSzZqNJOvUv0UKYqam+vkWFz19Ovw+ixOQfJJF4518Oi8FAdIskUmSwO+qRDMILTC+HJK+S0VrgDnJNgBfInc9Mhsuo8L8FQ0QuPHKdXkaX2YPwj5rS/Zs4itsMgY5AR1ALSPmurICIiAiIgIiICIiAiIgIiIC5r7U+HgC2pYNTyyedvC7zNiD5BdKWv8esBoJrjQNI7HnbmEHF6ZxN+381WSTxCywNeQHAZAE29FMo2D3YO5Fye6CswXh6nnrWQ1AcGTXYHNPKWSH7juhBI5bH8/ZbBjXsQliuYT71vbJ3q0/QlUVcbDmGozB3BGYI9V+iKGQujYTmSxpPmWglRtWJZcea1PD8v4hwbUQkh8bhbq1w/UKsOESflK/XJbdad7SaZopOYNAcJG5gWNiHXFwof1/6sxzPeH5xmo3NyIN1d4NwdK7klkDWxl3haXDnfa5uGDMNuNTbtdeKkeI+a3bBYgGty1svYppC/KtaNRGkulpbKdyr5GFldr/As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0" name="AutoShape 4" descr="data:image/jpeg;base64,/9j/4AAQSkZJRgABAQAAAQABAAD/2wCEAAkGBhQQERUUExQVFBQUFBQZFxgXFxQVFhkUFBQVFxcXFxgXHCYeFxojGhQVHy8gJCcpLCwsFR4xNTAqNSYrLCkBCQoKDgwOGg8PGjAiHyUsLC8sKSksKSwsMCosLCk0LS4vLCwsLCw1NCwsLCksLC0sKS01LCw1LS0xMi4pLykqNP/AABEIALsBDgMBIgACEQEDEQH/xAAcAAEAAgMBAQEAAAAAAAAAAAAABAUDBgcCAQj/xAA8EAABAwIEBAMFBwMCBwAAAAABAAIDBBEFITFBBhJRYSJxgQcTkaHBFDJCUrHR8CNi4bLxJDNjcnOCov/EABoBAQACAwEAAAAAAAAAAAAAAAACBAMFBgH/xAAmEQEAAgIBAwMEAwAAAAAAAAAAAQIDEQQSITFBUfAicZHBBRNh/9oADAMBAAIRAxEAPwDuKIiAiKJV14bk3xO6dPNBknrWsNic+muXXsvcM7Xi7TcXI9RstTxOtEYLieZ569evpt0UHgzHuardETk9rjb+5tjf4XQb8iIgIiICIiAiIgIiICIiAiIgIiICIiAiIgIiICIiAiIgIiICr8VxZsAG7joPqVYLReJZj9rc06BrLeRb+90EubiF2/8Aj4KtrOJiMsh5ZKLOFrmJkjI6bFB54g4iIaSSqLhni4UtayZ7XP15gDylrHaW6u0JB6Adb0/ENSbtaet+xtp6X/RV0DCDc7537oP1RhGMxVcYkheHtPTUHo4atPYqcvzfw/xFNRyCSF/KcrjVrh0cNx8xsu1cJcdQ14Df+XMBnGTr1LD+IfMINmRF8JQfUVccZaXWZ4u+3p1WKoxz3ZF23B6HP5oLZFgpKtsrQ5vqNwehWdAREQEREBERAREQEREBERAREQEREBERAREQFqHG1NaSKQbgsPmDzD9XLb1ScXw81MTuxzCPU8p+Tig1ZkXMFV4rh1wcrjorqj0UiVrHCxQc+w3hCOslkifdp90XMeNWOa9osRo5pD9O2RC13G+GJqF/JK27T914zY4D8p69WnMLo9NCYayJ4Phc7kd5PFh8+U+i2ytoGTMMcjA9jtQdPPqCOozCD8/Ny00UinqS0hzSWuaQQQSCCNCCNCtp4r9nklNzSwXkh1I1ewf3Afeb/cPUbrTb/FB13gz2qB1oqwhp0bNoD/5Bsf7tOttVdcQ8Tggta6zbbbrhbJfQraeFGOdd8hPu2fdB3d08h/N0HQcPqgwC+qzV1YDZapUY1nkq92MknVBt9LijoJmOB8Jc1rh1BIH1+S6CuKDHG+/p2WLy+VvhbqQw8x10GWp0uupMxV5F7tB6DMfE5lBcoqqkx1rjyvs0nQ7X6dlaoCIiAiIgIiICIiAiIgIiICIiAiIgIiICrOIz/wANJ5D/AFNVmqjis2pJO3L/AK2oNPbVWXl85/mihRvupLY+ZA96COv0tuOi2XDa8TNv+IW5h36+RWtilHXJZqJr4ZBJ+G1i3dzfLY7jyQbUFzHj/h6nLi+G0cmZeBlG49rfdd5ZfqtuxbGXkEQ2I7ksJ9SLel/NaBimKGQlr2hruhyPog1GjiMsoiGpOvQDUnyC3Z7vdxiOJtw0WudL9z1VBgtII6hzjldth6kX+ivKysFrBBXVNQ5v3vkq+bEeX+ZqLjGJ8qs8CwF+Ukg5pNWt2YD+Y/mQXfDNOIv60g/quFhvyMJvYdCcr+g2VpUY87QFV092DMgqrnq7oNlocdzs/MFdH4XrjLDmeblcWgnUiwIv1Ivb0XB6nEgwX1Ow3J2C3vhLih9PTtac3Elzr6XNsvIAAIOqoqvBMfZVN8OTgM2/UdQrRAREQEREBERAREQEREBERAREQEREBRsRpPexPj/Oxw9SMj8VJRByeEEa6jI+Yyt8lYw6LLxHQ+6qXflf4x/7a/8A1f4rBGEEoAev80Xx19z6fuvUdkc9BTYth4kzDcx0uLjzWoYpQ7tJ5hs79LrfpytcxenGbh6/ug1GSZwF7EEKJVY/yjMOurOu8Jv8e46qkrqf4HTzQVeHVJkqoy/T3gNtssxf1AXV21YDBa2Y/wB1yWOMMJcdQcgNbhXlDxSC0NeeU99PQoNhxGv1+SopsRtkMz0Ch4rj4t4DzO+QWx8MYIxzGuebuIBJ6k528uyCBhWFvkcHvHkNh/nur81NstFMqi1os3RUUk2p2+iDZuD8WcytgscnP5COocLfUfBdnX5t4exFr5+drjyxnwkG13DcEbLouH8XOa6zXG/QnmB7WKDpqKvwXFhUx84FiCWuHRwsfhYgqwQEREBERAREQEREBERAREQEREBERBq3G1PlG/oXNPqLj9CtejC3PimHmpnn8pa74HP5ErS4jfp80EpiOdl/Lry02/n+V8kmCCLUOsq+ocCNFKqKhQXzBBrOKQctxtsqdsHO0j/cLasYg5mXGoVDQQ3KCk+wXdnbm/VYZMPBNiFsOIUeXf5hQI23HdBQ1OFluYzHzVrgvEPI0Mc6xGQJyB/YqQ5pI0VRX0N8wCD5GxQbRPjbSLveANzcXPw1Wr4zizp7ht2xdvxdj0HZVnurGxFvNOw02XkynSk2la8PVvIeXTotup6zMdVoDWev82U+kmII8TrdOY+uXRY/7NLkcO1vEv0D7LJy9k99ns+PKb/Rb0tB9lONUxphCw8s13Oc11gXE7t6iwA9FvyyRMTG4VMmO2O3TeNSIiL1jEREBERAREQEREBERAREQEREGOphD2OadHNI+IsuaxEj08/VdNcbLm1UNXC+bnH4klBhfOsMk5UaSdeDUIMVTOoLpVnqH9iobkGUTXVfFT8pcOmnkVI5rLEXZ3QYKk3yUY0RbtcFTWR3cphp8kFJ7gHTJPsx81PmprG6yCMHsgpKmga4WIBWt1WHmNx6bLeZadV1XSB2q8mNp0vNJ3DUWxZ3VjRwbn/fstg4f4IkrZOSLXUk5NaBu42y6LHi3DktLIWyMILfQ2zzyyc3XMZKrkiauo/jLYctt+vt8+e7DTzOY4OaS14NwQbZ9QdrBdW4K9qAktFVmzsrSaA9Ofp5rkPvRfPp+lys7TpfU7jr19AsFb2pPZvOXwMPKrqfzHmPns/TzXgi4NwdPJely32Q43NJI+EuL4WMuL/hJdZoB7jmy7LqS2FLdUbcFy+NPGyzjmdiIikqiIiAiIgLDJUAENGbjt0HU9lQ8W8ZMomhgs+Z9g1twAOY2DnE5DXIHXsASPOHYn7uMZ+8kdnJK7JrnH8otctGgyAsFCbxvSdcdr+IbIxttyV6VFHxBfVzPgf3U+HEwdcx1bn8ki9ZTtgvXzCcigzYxG1r3F33GknbIdFQ0vGoeTpZTYW2Ioc2Igfdz/RRpcbs02b4ts8r90DH68MjLAfE8EeTdz9FouIT9FZYjO43c8m/U6f4C1+smz7oIT815sQvhdms0YO/xQRZpSocj1aTtCragIPBeFjcFivmsrM0GeCPdSF9iZkFlBQYSy6wSwKaWgLC8oIRfsVHnjUidZsHw19TMyJmrna9G6lx7AXPog6N7LMO93SOfbOWQ59Ws8I+fMtjxrAYqtnJK2/5XDJzSd2nby0O4Kk4fRNgiZGwWaxoA9Nz3OvqpC8mN9pSra1J6qzqXEeMPZi+nu9vjjH4wLFp/vG3np5LUqbCJXP5G3eTlpnbe/Zfpotuq+j4fghe58cTWude5A2OwByA7BYLYe/bw6Dj/wA5bHWeuu7e8dt/dz72d18VETG7IP8AvPOR5gTmRs3btYd11FjwQCMwdD2WqcQcCMmBMBET/Xl9LfdPyVfguLT0Uohnjc2I2DNwANw4a31sMvrOJ6O0qXJjHyd5sc/V6xP6b4i8xvDgCCCCLgjQgr0srVCIiDnHtLqq+icKqCdxp7ta+MNbaPQAnUvDnE3O12hWM3tIjdSMkisZpG25T92Mi3M55/KL3HW40ztE4w4yp6l0mHRH3j3BzZS1vM1gGuelwbaXzsNdOdMwpgf9mic+V17yEWEUQ3DjbN3a6qZMmraqy0xzeYiPn3XOD0rp5BUSEv8AE8xc4zcSc539zo0bDzUzF8Z5Dy8/M7foFV4njpYPdxmwAtcdBll0Wtz1ZJ1VW1vSHXcPhRWI34bLHipvrqtrwfFiLAG65ZFU5raMFrTqq8zNJ2t8njVmjfMWjNRE5rTyvIyOoO9j8Fzujxp0TnscLOaSD6FbhQ4nmM1o/tBpuSrc5uXOAfiM/mreDP8AV3c9n4fVSYrH1R3j894/bsjio73LLLKoz5uy2TRPDwDkqLFMEa/NlmO67E9xt6K3kd/N1FfNbQa63QamIXMdyvFj8j3HVTgPCrGpiBGYBA+N/oqnEqstsCLAjJBV105actFEe5SC6+qhSkg22Qei26zQCyxRLISgkslQzXKi86cyCYZslHkmWJ0iwPfdBkLrrq3AHDH2aL3sg/qygZHVrNQOxOp9BstU9nvDX2mX3sg/pRHfRz9m+Q1PoN11lAREQEREBYqilbIOV7Q4dCLrKiCm+ySUmcIMkO8V7vZ1MJOo/wCmT/2kfdNjQ17Jmc8bg5uY6EEatcDm1w3BzCkKtrcJu8ywu93Nlc2uyQDRsrfxdnfeGx2UfHh75WS1Dizi4RNMcbgHOdyc19XnIMYNSb6kaC6ycQ8UmKBzXAxTHIjXwnV7HaOadAciCcwFyHH8QLpGvabGI+E93ZG3osOTJ6Qu8biTm7yx4tM2m/4anyc//nzfjeSc2gjQa3+AWSDEPdRiKMBrd7ZXPU9VSSSePm7L46oVOdy6njcamOPCVUzXUJ715Mq8cy9rXTYxOmSN2a2PCH5LWmlXOFz2WPLHYyTurZaaqsQoPGcoe+M78n1WEVNlV4xW8zx2Cr0rPUo9GrdTtr1Gkevs1V0UGSqut+4VmcVHmcAo0s5UaR53QfZprHXJQatrJMjnfpsevkvM8RO91hY4N2QVlReM8p2UaXMXVnWxe8HcXsVSGW2SDPz3C9c2ShRPzWcmyD0SvhkXguXkZoPRcp+CYM+qmbGwZuOZ2AGpPYLDh+Gvme2NjS5zjYD+aea7Lwrwwyiitk6R1ud3U9B0aEFjhWGMpomxRizWj1J3J7kqWiICIiAiIgIirsexT7NA6S1yLW6XJtc9kFii5JU8aSudcu+BP00U6k41lZm13N1Dsx+49EH32p11pGtOjYxkdLvJv8gFyepqL3Wx+03igVU0Za1zP6QD2nTnDnaH8QsQfVaW6XJU8kfVLpuFquGss5lXkuuo/vED1HTYxlSLr7dYedeg9NM1ciTE26nQHlUGB6mB+SwXTm6U+fJU1TU3cslXWbBZMHwMzgvdcN0bbU9/JTxY/VT5PJrir3dellvqozptgsb39c1gkf1WycWzuqFgfUBRZKhR3TZoJpqFHld0/hUf36+mqug9OkuLAKpxSnN+cb5Hz6qydV20Ud0occ9CM/P+Z+iCqDLLIXpUG12nUZLxRwueQACTewAzJPZB7ZFcq8wPhaWqdaNuQ+845NHmevbVbfwt7OwAH1IzOkYP+sj9B/hb1T0zY2hrGhrRoAAB8kFTw5wrFRty8UhHiedfJvQK7REBERAREQEREBYK6jbNG6N4u14sR+3QrOiDhnE2BvoZix4ux1yx1snNv+oyuNvIhV9DORfoCPnp+i7fxHgTKyB0TgLkEsdu19siPr2JXB6ijdA9zXgtcDykHsc/mEGPHqD3rbjXX1WoEkGxyIW9RZhUmPYPfxN1ULV2t8bkTinU+FBdfeZYOYjI5FerrBpua5dxuGcSL016jcy++8XmmaMqbHLZZJqzJV3vljfKvOjaduRqE+hpzPKGbau8l0Okpw1gaMgLKh4TwnkZzEeJ+fpsFtbIMlZiuoc9nzzly7nwkSzZqNJOvUv0UKYqam+vkWFz19Ovw+ixOQfJJF4518Oi8FAdIskUmSwO+qRDMILTC+HJK+S0VrgDnJNgBfInc9Mhsuo8L8FQ0QuPHKdXkaX2YPwj5rS/Zs4itsMgY5AR1ALSPmurICIiAiIgIiICIiAiIgIiIC5r7U+HgC2pYNTyyedvC7zNiD5BdKWv8esBoJrjQNI7HnbmEHF6ZxN+381WSTxCywNeQHAZAE29FMo2D3YO5Fye6CswXh6nnrWQ1AcGTXYHNPKWSH7juhBI5bH8/ZbBjXsQliuYT71vbJ3q0/QlUVcbDmGozB3BGYI9V+iKGQujYTmSxpPmWglRtWJZcea1PD8v4hwbUQkh8bhbq1w/UKsOESflK/XJbdad7SaZopOYNAcJG5gWNiHXFwof1/6sxzPeH5xmo3NyIN1d4NwdK7klkDWxl3haXDnfa5uGDMNuNTbtdeKkeI+a3bBYgGty1svYppC/KtaNRGkulpbKdyr5GFldr/As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2" name="AutoShape 6" descr="data:image/jpeg;base64,/9j/4AAQSkZJRgABAQAAAQABAAD/2wCEAAkGBhQQERUUExQVFBQUFBQZFxgXFxQVFhkUFBQVFxcXFxgXHCYeFxojGhQVHy8gJCcpLCwsFR4xNTAqNSYrLCkBCQoKDgwOGg8PGjAiHyUsLC8sKSksKSwsMCosLCk0LS4vLCwsLCw1NCwsLCksLC0sKS01LCw1LS0xMi4pLykqNP/AABEIALsBDgMBIgACEQEDEQH/xAAcAAEAAgMBAQEAAAAAAAAAAAAABAUDBgcCAQj/xAA8EAABAwIEBAMFBwMCBwAAAAABAAIDBBEFITFBBhJRYSJxgQcTkaHBFDJCUrHR8CNi4bLxJDNjcnOCov/EABoBAQACAwEAAAAAAAAAAAAAAAACBAMFBgH/xAAmEQEAAgIBAwMEAwAAAAAAAAAAAQIDEQQSITFBUfAicZHBBRNh/9oADAMBAAIRAxEAPwDuKIiAiKJV14bk3xO6dPNBknrWsNic+muXXsvcM7Xi7TcXI9RstTxOtEYLieZ569evpt0UHgzHuardETk9rjb+5tjf4XQb8iIgIiICIiAiIgIiICIiAiIgIiICIiAiIgIiICIiAiIgIiICr8VxZsAG7joPqVYLReJZj9rc06BrLeRb+90EubiF2/8Aj4KtrOJiMsh5ZKLOFrmJkjI6bFB54g4iIaSSqLhni4UtayZ7XP15gDylrHaW6u0JB6Adb0/ENSbtaet+xtp6X/RV0DCDc7537oP1RhGMxVcYkheHtPTUHo4atPYqcvzfw/xFNRyCSF/KcrjVrh0cNx8xsu1cJcdQ14Df+XMBnGTr1LD+IfMINmRF8JQfUVccZaXWZ4u+3p1WKoxz3ZF23B6HP5oLZFgpKtsrQ5vqNwehWdAREQEREBERAREQEREBERAREQEREBERAREQFqHG1NaSKQbgsPmDzD9XLb1ScXw81MTuxzCPU8p+Tig1ZkXMFV4rh1wcrjorqj0UiVrHCxQc+w3hCOslkifdp90XMeNWOa9osRo5pD9O2RC13G+GJqF/JK27T914zY4D8p69WnMLo9NCYayJ4Phc7kd5PFh8+U+i2ytoGTMMcjA9jtQdPPqCOozCD8/Ny00UinqS0hzSWuaQQQSCCNCCNCtp4r9nklNzSwXkh1I1ewf3Afeb/cPUbrTb/FB13gz2qB1oqwhp0bNoD/5Bsf7tOttVdcQ8Tggta6zbbbrhbJfQraeFGOdd8hPu2fdB3d08h/N0HQcPqgwC+qzV1YDZapUY1nkq92MknVBt9LijoJmOB8Jc1rh1BIH1+S6CuKDHG+/p2WLy+VvhbqQw8x10GWp0uupMxV5F7tB6DMfE5lBcoqqkx1rjyvs0nQ7X6dlaoCIiAiIgIiICIiAiIgIiICIiAiIgIiICrOIz/wANJ5D/AFNVmqjis2pJO3L/AK2oNPbVWXl85/mihRvupLY+ZA96COv0tuOi2XDa8TNv+IW5h36+RWtilHXJZqJr4ZBJ+G1i3dzfLY7jyQbUFzHj/h6nLi+G0cmZeBlG49rfdd5ZfqtuxbGXkEQ2I7ksJ9SLel/NaBimKGQlr2hruhyPog1GjiMsoiGpOvQDUnyC3Z7vdxiOJtw0WudL9z1VBgtII6hzjldth6kX+ivKysFrBBXVNQ5v3vkq+bEeX+ZqLjGJ8qs8CwF+Ukg5pNWt2YD+Y/mQXfDNOIv60g/quFhvyMJvYdCcr+g2VpUY87QFV092DMgqrnq7oNlocdzs/MFdH4XrjLDmeblcWgnUiwIv1Ivb0XB6nEgwX1Ow3J2C3vhLih9PTtac3Elzr6XNsvIAAIOqoqvBMfZVN8OTgM2/UdQrRAREQEREBERAREQEREBERAREQEREBRsRpPexPj/Oxw9SMj8VJRByeEEa6jI+Yyt8lYw6LLxHQ+6qXflf4x/7a/8A1f4rBGEEoAev80Xx19z6fuvUdkc9BTYth4kzDcx0uLjzWoYpQ7tJ5hs79LrfpytcxenGbh6/ug1GSZwF7EEKJVY/yjMOurOu8Jv8e46qkrqf4HTzQVeHVJkqoy/T3gNtssxf1AXV21YDBa2Y/wB1yWOMMJcdQcgNbhXlDxSC0NeeU99PQoNhxGv1+SopsRtkMz0Ch4rj4t4DzO+QWx8MYIxzGuebuIBJ6k528uyCBhWFvkcHvHkNh/nur81NstFMqi1os3RUUk2p2+iDZuD8WcytgscnP5COocLfUfBdnX5t4exFr5+drjyxnwkG13DcEbLouH8XOa6zXG/QnmB7WKDpqKvwXFhUx84FiCWuHRwsfhYgqwQEREBERAREQEREBERAREQEREBERBq3G1PlG/oXNPqLj9CtejC3PimHmpnn8pa74HP5ErS4jfp80EpiOdl/Lry02/n+V8kmCCLUOsq+ocCNFKqKhQXzBBrOKQctxtsqdsHO0j/cLasYg5mXGoVDQQ3KCk+wXdnbm/VYZMPBNiFsOIUeXf5hQI23HdBQ1OFluYzHzVrgvEPI0Mc6xGQJyB/YqQ5pI0VRX0N8wCD5GxQbRPjbSLveANzcXPw1Wr4zizp7ht2xdvxdj0HZVnurGxFvNOw02XkynSk2la8PVvIeXTotup6zMdVoDWev82U+kmII8TrdOY+uXRY/7NLkcO1vEv0D7LJy9k99ns+PKb/Rb0tB9lONUxphCw8s13Oc11gXE7t6iwA9FvyyRMTG4VMmO2O3TeNSIiL1jEREBERAREQEREBERAREQEREGOphD2OadHNI+IsuaxEj08/VdNcbLm1UNXC+bnH4klBhfOsMk5UaSdeDUIMVTOoLpVnqH9iobkGUTXVfFT8pcOmnkVI5rLEXZ3QYKk3yUY0RbtcFTWR3cphp8kFJ7gHTJPsx81PmprG6yCMHsgpKmga4WIBWt1WHmNx6bLeZadV1XSB2q8mNp0vNJ3DUWxZ3VjRwbn/fstg4f4IkrZOSLXUk5NaBu42y6LHi3DktLIWyMILfQ2zzyyc3XMZKrkiauo/jLYctt+vt8+e7DTzOY4OaS14NwQbZ9QdrBdW4K9qAktFVmzsrSaA9Ofp5rkPvRfPp+lys7TpfU7jr19AsFb2pPZvOXwMPKrqfzHmPns/TzXgi4NwdPJely32Q43NJI+EuL4WMuL/hJdZoB7jmy7LqS2FLdUbcFy+NPGyzjmdiIikqiIiAiIgLDJUAENGbjt0HU9lQ8W8ZMomhgs+Z9g1twAOY2DnE5DXIHXsASPOHYn7uMZ+8kdnJK7JrnH8otctGgyAsFCbxvSdcdr+IbIxttyV6VFHxBfVzPgf3U+HEwdcx1bn8ki9ZTtgvXzCcigzYxG1r3F33GknbIdFQ0vGoeTpZTYW2Ioc2Igfdz/RRpcbs02b4ts8r90DH68MjLAfE8EeTdz9FouIT9FZYjO43c8m/U6f4C1+smz7oIT815sQvhdms0YO/xQRZpSocj1aTtCragIPBeFjcFivmsrM0GeCPdSF9iZkFlBQYSy6wSwKaWgLC8oIRfsVHnjUidZsHw19TMyJmrna9G6lx7AXPog6N7LMO93SOfbOWQ59Ws8I+fMtjxrAYqtnJK2/5XDJzSd2nby0O4Kk4fRNgiZGwWaxoA9Nz3OvqpC8mN9pSra1J6qzqXEeMPZi+nu9vjjH4wLFp/vG3np5LUqbCJXP5G3eTlpnbe/Zfpotuq+j4fghe58cTWude5A2OwByA7BYLYe/bw6Dj/wA5bHWeuu7e8dt/dz72d18VETG7IP8AvPOR5gTmRs3btYd11FjwQCMwdD2WqcQcCMmBMBET/Xl9LfdPyVfguLT0Uohnjc2I2DNwANw4a31sMvrOJ6O0qXJjHyd5sc/V6xP6b4i8xvDgCCCCLgjQgr0srVCIiDnHtLqq+icKqCdxp7ta+MNbaPQAnUvDnE3O12hWM3tIjdSMkisZpG25T92Mi3M55/KL3HW40ztE4w4yp6l0mHRH3j3BzZS1vM1gGuelwbaXzsNdOdMwpgf9mic+V17yEWEUQ3DjbN3a6qZMmraqy0xzeYiPn3XOD0rp5BUSEv8AE8xc4zcSc539zo0bDzUzF8Z5Dy8/M7foFV4njpYPdxmwAtcdBll0Wtz1ZJ1VW1vSHXcPhRWI34bLHipvrqtrwfFiLAG65ZFU5raMFrTqq8zNJ2t8njVmjfMWjNRE5rTyvIyOoO9j8Fzujxp0TnscLOaSD6FbhQ4nmM1o/tBpuSrc5uXOAfiM/mreDP8AV3c9n4fVSYrH1R3j894/bsjio73LLLKoz5uy2TRPDwDkqLFMEa/NlmO67E9xt6K3kd/N1FfNbQa63QamIXMdyvFj8j3HVTgPCrGpiBGYBA+N/oqnEqstsCLAjJBV105actFEe5SC6+qhSkg22Qei26zQCyxRLISgkslQzXKi86cyCYZslHkmWJ0iwPfdBkLrrq3AHDH2aL3sg/qygZHVrNQOxOp9BstU9nvDX2mX3sg/pRHfRz9m+Q1PoN11lAREQEREBYqilbIOV7Q4dCLrKiCm+ySUmcIMkO8V7vZ1MJOo/wCmT/2kfdNjQ17Jmc8bg5uY6EEatcDm1w3BzCkKtrcJu8ywu93Nlc2uyQDRsrfxdnfeGx2UfHh75WS1Dizi4RNMcbgHOdyc19XnIMYNSb6kaC6ycQ8UmKBzXAxTHIjXwnV7HaOadAciCcwFyHH8QLpGvabGI+E93ZG3osOTJ6Qu8biTm7yx4tM2m/4anyc//nzfjeSc2gjQa3+AWSDEPdRiKMBrd7ZXPU9VSSSePm7L46oVOdy6njcamOPCVUzXUJ715Mq8cy9rXTYxOmSN2a2PCH5LWmlXOFz2WPLHYyTurZaaqsQoPGcoe+M78n1WEVNlV4xW8zx2Cr0rPUo9GrdTtr1Gkevs1V0UGSqut+4VmcVHmcAo0s5UaR53QfZprHXJQatrJMjnfpsevkvM8RO91hY4N2QVlReM8p2UaXMXVnWxe8HcXsVSGW2SDPz3C9c2ShRPzWcmyD0SvhkXguXkZoPRcp+CYM+qmbGwZuOZ2AGpPYLDh+Gvme2NjS5zjYD+aea7Lwrwwyiitk6R1ud3U9B0aEFjhWGMpomxRizWj1J3J7kqWiICIiAiIgIirsexT7NA6S1yLW6XJtc9kFii5JU8aSudcu+BP00U6k41lZm13N1Dsx+49EH32p11pGtOjYxkdLvJv8gFyepqL3Wx+03igVU0Za1zP6QD2nTnDnaH8QsQfVaW6XJU8kfVLpuFquGss5lXkuuo/vED1HTYxlSLr7dYedeg9NM1ciTE26nQHlUGB6mB+SwXTm6U+fJU1TU3cslXWbBZMHwMzgvdcN0bbU9/JTxY/VT5PJrir3dellvqozptgsb39c1gkf1WycWzuqFgfUBRZKhR3TZoJpqFHld0/hUf36+mqug9OkuLAKpxSnN+cb5Hz6qydV20Ud0occ9CM/P+Z+iCqDLLIXpUG12nUZLxRwueQACTewAzJPZB7ZFcq8wPhaWqdaNuQ+845NHmevbVbfwt7OwAH1IzOkYP+sj9B/hb1T0zY2hrGhrRoAAB8kFTw5wrFRty8UhHiedfJvQK7REBERAREQEREBYK6jbNG6N4u14sR+3QrOiDhnE2BvoZix4ux1yx1snNv+oyuNvIhV9DORfoCPnp+i7fxHgTKyB0TgLkEsdu19siPr2JXB6ijdA9zXgtcDykHsc/mEGPHqD3rbjXX1WoEkGxyIW9RZhUmPYPfxN1ULV2t8bkTinU+FBdfeZYOYjI5FerrBpua5dxuGcSL016jcy++8XmmaMqbHLZZJqzJV3vljfKvOjaduRqE+hpzPKGbau8l0Okpw1gaMgLKh4TwnkZzEeJ+fpsFtbIMlZiuoc9nzzly7nwkSzZqNJOvUv0UKYqam+vkWFz19Ovw+ixOQfJJF4518Oi8FAdIskUmSwO+qRDMILTC+HJK+S0VrgDnJNgBfInc9Mhsuo8L8FQ0QuPHKdXkaX2YPwj5rS/Zs4itsMgY5AR1ALSPmurICIiAiIgIiICIiAiIgIiIC5r7U+HgC2pYNTyyedvC7zNiD5BdKWv8esBoJrjQNI7HnbmEHF6ZxN+381WSTxCywNeQHAZAE29FMo2D3YO5Fye6CswXh6nnrWQ1AcGTXYHNPKWSH7juhBI5bH8/ZbBjXsQliuYT71vbJ3q0/QlUVcbDmGozB3BGYI9V+iKGQujYTmSxpPmWglRtWJZcea1PD8v4hwbUQkh8bhbq1w/UKsOESflK/XJbdad7SaZopOYNAcJG5gWNiHXFwof1/6sxzPeH5xmo3NyIN1d4NwdK7klkDWxl3haXDnfa5uGDMNuNTbtdeKkeI+a3bBYgGty1svYppC/KtaNRGkulpbKdyr5GFldr/As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4" name="AutoShape 8" descr="data:image/jpeg;base64,/9j/4AAQSkZJRgABAQAAAQABAAD/2wCEAAkGBhQQERUUExQVFBQUFBQZFxgXFxQVFhkUFBQVFxcXFxgXHCYeFxojGhQVHy8gJCcpLCwsFR4xNTAqNSYrLCkBCQoKDgwOGg8PGjAiHyUsLC8sKSksKSwsMCosLCk0LS4vLCwsLCw1NCwsLCksLC0sKS01LCw1LS0xMi4pLykqNP/AABEIALsBDgMBIgACEQEDEQH/xAAcAAEAAgMBAQEAAAAAAAAAAAAABAUDBgcCAQj/xAA8EAABAwIEBAMFBwMCBwAAAAABAAIDBBEFITFBBhJRYSJxgQcTkaHBFDJCUrHR8CNi4bLxJDNjcnOCov/EABoBAQACAwEAAAAAAAAAAAAAAAACBAMFBgH/xAAmEQEAAgIBAwMEAwAAAAAAAAAAAQIDEQQSITFBUfAicZHBBRNh/9oADAMBAAIRAxEAPwDuKIiAiKJV14bk3xO6dPNBknrWsNic+muXXsvcM7Xi7TcXI9RstTxOtEYLieZ569evpt0UHgzHuardETk9rjb+5tjf4XQb8iIgIiICIiAiIgIiICIiAiIgIiICIiAiIgIiICIiAiIgIiICr8VxZsAG7joPqVYLReJZj9rc06BrLeRb+90EubiF2/8Aj4KtrOJiMsh5ZKLOFrmJkjI6bFB54g4iIaSSqLhni4UtayZ7XP15gDylrHaW6u0JB6Adb0/ENSbtaet+xtp6X/RV0DCDc7537oP1RhGMxVcYkheHtPTUHo4atPYqcvzfw/xFNRyCSF/KcrjVrh0cNx8xsu1cJcdQ14Df+XMBnGTr1LD+IfMINmRF8JQfUVccZaXWZ4u+3p1WKoxz3ZF23B6HP5oLZFgpKtsrQ5vqNwehWdAREQEREBERAREQEREBERAREQEREBERAREQFqHG1NaSKQbgsPmDzD9XLb1ScXw81MTuxzCPU8p+Tig1ZkXMFV4rh1wcrjorqj0UiVrHCxQc+w3hCOslkifdp90XMeNWOa9osRo5pD9O2RC13G+GJqF/JK27T914zY4D8p69WnMLo9NCYayJ4Phc7kd5PFh8+U+i2ytoGTMMcjA9jtQdPPqCOozCD8/Ny00UinqS0hzSWuaQQQSCCNCCNCtp4r9nklNzSwXkh1I1ewf3Afeb/cPUbrTb/FB13gz2qB1oqwhp0bNoD/5Bsf7tOttVdcQ8Tggta6zbbbrhbJfQraeFGOdd8hPu2fdB3d08h/N0HQcPqgwC+qzV1YDZapUY1nkq92MknVBt9LijoJmOB8Jc1rh1BIH1+S6CuKDHG+/p2WLy+VvhbqQw8x10GWp0uupMxV5F7tB6DMfE5lBcoqqkx1rjyvs0nQ7X6dlaoCIiAiIgIiICIiAiIgIiICIiAiIgIiICrOIz/wANJ5D/AFNVmqjis2pJO3L/AK2oNPbVWXl85/mihRvupLY+ZA96COv0tuOi2XDa8TNv+IW5h36+RWtilHXJZqJr4ZBJ+G1i3dzfLY7jyQbUFzHj/h6nLi+G0cmZeBlG49rfdd5ZfqtuxbGXkEQ2I7ksJ9SLel/NaBimKGQlr2hruhyPog1GjiMsoiGpOvQDUnyC3Z7vdxiOJtw0WudL9z1VBgtII6hzjldth6kX+ivKysFrBBXVNQ5v3vkq+bEeX+ZqLjGJ8qs8CwF+Ukg5pNWt2YD+Y/mQXfDNOIv60g/quFhvyMJvYdCcr+g2VpUY87QFV092DMgqrnq7oNlocdzs/MFdH4XrjLDmeblcWgnUiwIv1Ivb0XB6nEgwX1Ow3J2C3vhLih9PTtac3Elzr6XNsvIAAIOqoqvBMfZVN8OTgM2/UdQrRAREQEREBERAREQEREBERAREQEREBRsRpPexPj/Oxw9SMj8VJRByeEEa6jI+Yyt8lYw6LLxHQ+6qXflf4x/7a/8A1f4rBGEEoAev80Xx19z6fuvUdkc9BTYth4kzDcx0uLjzWoYpQ7tJ5hs79LrfpytcxenGbh6/ug1GSZwF7EEKJVY/yjMOurOu8Jv8e46qkrqf4HTzQVeHVJkqoy/T3gNtssxf1AXV21YDBa2Y/wB1yWOMMJcdQcgNbhXlDxSC0NeeU99PQoNhxGv1+SopsRtkMz0Ch4rj4t4DzO+QWx8MYIxzGuebuIBJ6k528uyCBhWFvkcHvHkNh/nur81NstFMqi1os3RUUk2p2+iDZuD8WcytgscnP5COocLfUfBdnX5t4exFr5+drjyxnwkG13DcEbLouH8XOa6zXG/QnmB7WKDpqKvwXFhUx84FiCWuHRwsfhYgqwQEREBERAREQEREBERAREQEREBERBq3G1PlG/oXNPqLj9CtejC3PimHmpnn8pa74HP5ErS4jfp80EpiOdl/Lry02/n+V8kmCCLUOsq+ocCNFKqKhQXzBBrOKQctxtsqdsHO0j/cLasYg5mXGoVDQQ3KCk+wXdnbm/VYZMPBNiFsOIUeXf5hQI23HdBQ1OFluYzHzVrgvEPI0Mc6xGQJyB/YqQ5pI0VRX0N8wCD5GxQbRPjbSLveANzcXPw1Wr4zizp7ht2xdvxdj0HZVnurGxFvNOw02XkynSk2la8PVvIeXTotup6zMdVoDWev82U+kmII8TrdOY+uXRY/7NLkcO1vEv0D7LJy9k99ns+PKb/Rb0tB9lONUxphCw8s13Oc11gXE7t6iwA9FvyyRMTG4VMmO2O3TeNSIiL1jEREBERAREQEREBERAREQEREGOphD2OadHNI+IsuaxEj08/VdNcbLm1UNXC+bnH4klBhfOsMk5UaSdeDUIMVTOoLpVnqH9iobkGUTXVfFT8pcOmnkVI5rLEXZ3QYKk3yUY0RbtcFTWR3cphp8kFJ7gHTJPsx81PmprG6yCMHsgpKmga4WIBWt1WHmNx6bLeZadV1XSB2q8mNp0vNJ3DUWxZ3VjRwbn/fstg4f4IkrZOSLXUk5NaBu42y6LHi3DktLIWyMILfQ2zzyyc3XMZKrkiauo/jLYctt+vt8+e7DTzOY4OaS14NwQbZ9QdrBdW4K9qAktFVmzsrSaA9Ofp5rkPvRfPp+lys7TpfU7jr19AsFb2pPZvOXwMPKrqfzHmPns/TzXgi4NwdPJely32Q43NJI+EuL4WMuL/hJdZoB7jmy7LqS2FLdUbcFy+NPGyzjmdiIikqiIiAiIgLDJUAENGbjt0HU9lQ8W8ZMomhgs+Z9g1twAOY2DnE5DXIHXsASPOHYn7uMZ+8kdnJK7JrnH8otctGgyAsFCbxvSdcdr+IbIxttyV6VFHxBfVzPgf3U+HEwdcx1bn8ki9ZTtgvXzCcigzYxG1r3F33GknbIdFQ0vGoeTpZTYW2Ioc2Igfdz/RRpcbs02b4ts8r90DH68MjLAfE8EeTdz9FouIT9FZYjO43c8m/U6f4C1+smz7oIT815sQvhdms0YO/xQRZpSocj1aTtCragIPBeFjcFivmsrM0GeCPdSF9iZkFlBQYSy6wSwKaWgLC8oIRfsVHnjUidZsHw19TMyJmrna9G6lx7AXPog6N7LMO93SOfbOWQ59Ws8I+fMtjxrAYqtnJK2/5XDJzSd2nby0O4Kk4fRNgiZGwWaxoA9Nz3OvqpC8mN9pSra1J6qzqXEeMPZi+nu9vjjH4wLFp/vG3np5LUqbCJXP5G3eTlpnbe/Zfpotuq+j4fghe58cTWude5A2OwByA7BYLYe/bw6Dj/wA5bHWeuu7e8dt/dz72d18VETG7IP8AvPOR5gTmRs3btYd11FjwQCMwdD2WqcQcCMmBMBET/Xl9LfdPyVfguLT0Uohnjc2I2DNwANw4a31sMvrOJ6O0qXJjHyd5sc/V6xP6b4i8xvDgCCCCLgjQgr0srVCIiDnHtLqq+icKqCdxp7ta+MNbaPQAnUvDnE3O12hWM3tIjdSMkisZpG25T92Mi3M55/KL3HW40ztE4w4yp6l0mHRH3j3BzZS1vM1gGuelwbaXzsNdOdMwpgf9mic+V17yEWEUQ3DjbN3a6qZMmraqy0xzeYiPn3XOD0rp5BUSEv8AE8xc4zcSc539zo0bDzUzF8Z5Dy8/M7foFV4njpYPdxmwAtcdBll0Wtz1ZJ1VW1vSHXcPhRWI34bLHipvrqtrwfFiLAG65ZFU5raMFrTqq8zNJ2t8njVmjfMWjNRE5rTyvIyOoO9j8Fzujxp0TnscLOaSD6FbhQ4nmM1o/tBpuSrc5uXOAfiM/mreDP8AV3c9n4fVSYrH1R3j894/bsjio73LLLKoz5uy2TRPDwDkqLFMEa/NlmO67E9xt6K3kd/N1FfNbQa63QamIXMdyvFj8j3HVTgPCrGpiBGYBA+N/oqnEqstsCLAjJBV105actFEe5SC6+qhSkg22Qei26zQCyxRLISgkslQzXKi86cyCYZslHkmWJ0iwPfdBkLrrq3AHDH2aL3sg/qygZHVrNQOxOp9BstU9nvDX2mX3sg/pRHfRz9m+Q1PoN11lAREQEREBYqilbIOV7Q4dCLrKiCm+ySUmcIMkO8V7vZ1MJOo/wCmT/2kfdNjQ17Jmc8bg5uY6EEatcDm1w3BzCkKtrcJu8ywu93Nlc2uyQDRsrfxdnfeGx2UfHh75WS1Dizi4RNMcbgHOdyc19XnIMYNSb6kaC6ycQ8UmKBzXAxTHIjXwnV7HaOadAciCcwFyHH8QLpGvabGI+E93ZG3osOTJ6Qu8biTm7yx4tM2m/4anyc//nzfjeSc2gjQa3+AWSDEPdRiKMBrd7ZXPU9VSSSePm7L46oVOdy6njcamOPCVUzXUJ715Mq8cy9rXTYxOmSN2a2PCH5LWmlXOFz2WPLHYyTurZaaqsQoPGcoe+M78n1WEVNlV4xW8zx2Cr0rPUo9GrdTtr1Gkevs1V0UGSqut+4VmcVHmcAo0s5UaR53QfZprHXJQatrJMjnfpsevkvM8RO91hY4N2QVlReM8p2UaXMXVnWxe8HcXsVSGW2SDPz3C9c2ShRPzWcmyD0SvhkXguXkZoPRcp+CYM+qmbGwZuOZ2AGpPYLDh+Gvme2NjS5zjYD+aea7Lwrwwyiitk6R1ud3U9B0aEFjhWGMpomxRizWj1J3J7kqWiICIiAiIgIirsexT7NA6S1yLW6XJtc9kFii5JU8aSudcu+BP00U6k41lZm13N1Dsx+49EH32p11pGtOjYxkdLvJv8gFyepqL3Wx+03igVU0Za1zP6QD2nTnDnaH8QsQfVaW6XJU8kfVLpuFquGss5lXkuuo/vED1HTYxlSLr7dYedeg9NM1ciTE26nQHlUGB6mB+SwXTm6U+fJU1TU3cslXWbBZMHwMzgvdcN0bbU9/JTxY/VT5PJrir3dellvqozptgsb39c1gkf1WycWzuqFgfUBRZKhR3TZoJpqFHld0/hUf36+mqug9OkuLAKpxSnN+cb5Hz6qydV20Ud0occ9CM/P+Z+iCqDLLIXpUG12nUZLxRwueQACTewAzJPZB7ZFcq8wPhaWqdaNuQ+845NHmevbVbfwt7OwAH1IzOkYP+sj9B/hb1T0zY2hrGhrRoAAB8kFTw5wrFRty8UhHiedfJvQK7REBERAREQEREBYK6jbNG6N4u14sR+3QrOiDhnE2BvoZix4ux1yx1snNv+oyuNvIhV9DORfoCPnp+i7fxHgTKyB0TgLkEsdu19siPr2JXB6ijdA9zXgtcDykHsc/mEGPHqD3rbjXX1WoEkGxyIW9RZhUmPYPfxN1ULV2t8bkTinU+FBdfeZYOYjI5FerrBpua5dxuGcSL016jcy++8XmmaMqbHLZZJqzJV3vljfKvOjaduRqE+hpzPKGbau8l0Okpw1gaMgLKh4TwnkZzEeJ+fpsFtbIMlZiuoc9nzzly7nwkSzZqNJOvUv0UKYqam+vkWFz19Ovw+ixOQfJJF4518Oi8FAdIskUmSwO+qRDMILTC+HJK+S0VrgDnJNgBfInc9Mhsuo8L8FQ0QuPHKdXkaX2YPwj5rS/Zs4itsMgY5AR1ALSPmurICIiAiIgIiICIiAiIgIiIC5r7U+HgC2pYNTyyedvC7zNiD5BdKWv8esBoJrjQNI7HnbmEHF6ZxN+381WSTxCywNeQHAZAE29FMo2D3YO5Fye6CswXh6nnrWQ1AcGTXYHNPKWSH7juhBI5bH8/ZbBjXsQliuYT71vbJ3q0/QlUVcbDmGozB3BGYI9V+iKGQujYTmSxpPmWglRtWJZcea1PD8v4hwbUQkh8bhbq1w/UKsOESflK/XJbdad7SaZopOYNAcJG5gWNiHXFwof1/6sxzPeH5xmo3NyIN1d4NwdK7klkDWxl3haXDnfa5uGDMNuNTbtdeKkeI+a3bBYgGty1svYppC/KtaNRGkulpbKdyr5GFldr/As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6" name="AutoShape 10" descr="data:image/jpeg;base64,/9j/4AAQSkZJRgABAQAAAQABAAD/2wCEAAkGBhQQERUUExQVFBQUFBQZFxgXFxQVFhkUFBQVFxcXFxgXHCYeFxojGhQVHy8gJCcpLCwsFR4xNTAqNSYrLCkBCQoKDgwOGg8PGjAiHyUsLC8sKSksKSwsMCosLCk0LS4vLCwsLCw1NCwsLCksLC0sKS01LCw1LS0xMi4pLykqNP/AABEIALsBDgMBIgACEQEDEQH/xAAcAAEAAgMBAQEAAAAAAAAAAAAABAUDBgcCAQj/xAA8EAABAwIEBAMFBwMCBwAAAAABAAIDBBEFITFBBhJRYSJxgQcTkaHBFDJCUrHR8CNi4bLxJDNjcnOCov/EABoBAQACAwEAAAAAAAAAAAAAAAACBAMFBgH/xAAmEQEAAgIBAwMEAwAAAAAAAAAAAQIDEQQSITFBUfAicZHBBRNh/9oADAMBAAIRAxEAPwDuKIiAiKJV14bk3xO6dPNBknrWsNic+muXXsvcM7Xi7TcXI9RstTxOtEYLieZ569evpt0UHgzHuardETk9rjb+5tjf4XQb8iIgIiICIiAiIgIiICIiAiIgIiICIiAiIgIiICIiAiIgIiICr8VxZsAG7joPqVYLReJZj9rc06BrLeRb+90EubiF2/8Aj4KtrOJiMsh5ZKLOFrmJkjI6bFB54g4iIaSSqLhni4UtayZ7XP15gDylrHaW6u0JB6Adb0/ENSbtaet+xtp6X/RV0DCDc7537oP1RhGMxVcYkheHtPTUHo4atPYqcvzfw/xFNRyCSF/KcrjVrh0cNx8xsu1cJcdQ14Df+XMBnGTr1LD+IfMINmRF8JQfUVccZaXWZ4u+3p1WKoxz3ZF23B6HP5oLZFgpKtsrQ5vqNwehWdAREQEREBERAREQEREBERAREQEREBERAREQFqHG1NaSKQbgsPmDzD9XLb1ScXw81MTuxzCPU8p+Tig1ZkXMFV4rh1wcrjorqj0UiVrHCxQc+w3hCOslkifdp90XMeNWOa9osRo5pD9O2RC13G+GJqF/JK27T914zY4D8p69WnMLo9NCYayJ4Phc7kd5PFh8+U+i2ytoGTMMcjA9jtQdPPqCOozCD8/Ny00UinqS0hzSWuaQQQSCCNCCNCtp4r9nklNzSwXkh1I1ewf3Afeb/cPUbrTb/FB13gz2qB1oqwhp0bNoD/5Bsf7tOttVdcQ8Tggta6zbbbrhbJfQraeFGOdd8hPu2fdB3d08h/N0HQcPqgwC+qzV1YDZapUY1nkq92MknVBt9LijoJmOB8Jc1rh1BIH1+S6CuKDHG+/p2WLy+VvhbqQw8x10GWp0uupMxV5F7tB6DMfE5lBcoqqkx1rjyvs0nQ7X6dlaoCIiAiIgIiICIiAiIgIiICIiAiIgIiICrOIz/wANJ5D/AFNVmqjis2pJO3L/AK2oNPbVWXl85/mihRvupLY+ZA96COv0tuOi2XDa8TNv+IW5h36+RWtilHXJZqJr4ZBJ+G1i3dzfLY7jyQbUFzHj/h6nLi+G0cmZeBlG49rfdd5ZfqtuxbGXkEQ2I7ksJ9SLel/NaBimKGQlr2hruhyPog1GjiMsoiGpOvQDUnyC3Z7vdxiOJtw0WudL9z1VBgtII6hzjldth6kX+ivKysFrBBXVNQ5v3vkq+bEeX+ZqLjGJ8qs8CwF+Ukg5pNWt2YD+Y/mQXfDNOIv60g/quFhvyMJvYdCcr+g2VpUY87QFV092DMgqrnq7oNlocdzs/MFdH4XrjLDmeblcWgnUiwIv1Ivb0XB6nEgwX1Ow3J2C3vhLih9PTtac3Elzr6XNsvIAAIOqoqvBMfZVN8OTgM2/UdQrRAREQEREBERAREQEREBERAREQEREBRsRpPexPj/Oxw9SMj8VJRByeEEa6jI+Yyt8lYw6LLxHQ+6qXflf4x/7a/8A1f4rBGEEoAev80Xx19z6fuvUdkc9BTYth4kzDcx0uLjzWoYpQ7tJ5hs79LrfpytcxenGbh6/ug1GSZwF7EEKJVY/yjMOurOu8Jv8e46qkrqf4HTzQVeHVJkqoy/T3gNtssxf1AXV21YDBa2Y/wB1yWOMMJcdQcgNbhXlDxSC0NeeU99PQoNhxGv1+SopsRtkMz0Ch4rj4t4DzO+QWx8MYIxzGuebuIBJ6k528uyCBhWFvkcHvHkNh/nur81NstFMqi1os3RUUk2p2+iDZuD8WcytgscnP5COocLfUfBdnX5t4exFr5+drjyxnwkG13DcEbLouH8XOa6zXG/QnmB7WKDpqKvwXFhUx84FiCWuHRwsfhYgqwQEREBERAREQEREBERAREQEREBERBq3G1PlG/oXNPqLj9CtejC3PimHmpnn8pa74HP5ErS4jfp80EpiOdl/Lry02/n+V8kmCCLUOsq+ocCNFKqKhQXzBBrOKQctxtsqdsHO0j/cLasYg5mXGoVDQQ3KCk+wXdnbm/VYZMPBNiFsOIUeXf5hQI23HdBQ1OFluYzHzVrgvEPI0Mc6xGQJyB/YqQ5pI0VRX0N8wCD5GxQbRPjbSLveANzcXPw1Wr4zizp7ht2xdvxdj0HZVnurGxFvNOw02XkynSk2la8PVvIeXTotup6zMdVoDWev82U+kmII8TrdOY+uXRY/7NLkcO1vEv0D7LJy9k99ns+PKb/Rb0tB9lONUxphCw8s13Oc11gXE7t6iwA9FvyyRMTG4VMmO2O3TeNSIiL1jEREBERAREQEREBERAREQEREGOphD2OadHNI+IsuaxEj08/VdNcbLm1UNXC+bnH4klBhfOsMk5UaSdeDUIMVTOoLpVnqH9iobkGUTXVfFT8pcOmnkVI5rLEXZ3QYKk3yUY0RbtcFTWR3cphp8kFJ7gHTJPsx81PmprG6yCMHsgpKmga4WIBWt1WHmNx6bLeZadV1XSB2q8mNp0vNJ3DUWxZ3VjRwbn/fstg4f4IkrZOSLXUk5NaBu42y6LHi3DktLIWyMILfQ2zzyyc3XMZKrkiauo/jLYctt+vt8+e7DTzOY4OaS14NwQbZ9QdrBdW4K9qAktFVmzsrSaA9Ofp5rkPvRfPp+lys7TpfU7jr19AsFb2pPZvOXwMPKrqfzHmPns/TzXgi4NwdPJely32Q43NJI+EuL4WMuL/hJdZoB7jmy7LqS2FLdUbcFy+NPGyzjmdiIikqiIiAiIgLDJUAENGbjt0HU9lQ8W8ZMomhgs+Z9g1twAOY2DnE5DXIHXsASPOHYn7uMZ+8kdnJK7JrnH8otctGgyAsFCbxvSdcdr+IbIxttyV6VFHxBfVzPgf3U+HEwdcx1bn8ki9ZTtgvXzCcigzYxG1r3F33GknbIdFQ0vGoeTpZTYW2Ioc2Igfdz/RRpcbs02b4ts8r90DH68MjLAfE8EeTdz9FouIT9FZYjO43c8m/U6f4C1+smz7oIT815sQvhdms0YO/xQRZpSocj1aTtCragIPBeFjcFivmsrM0GeCPdSF9iZkFlBQYSy6wSwKaWgLC8oIRfsVHnjUidZsHw19TMyJmrna9G6lx7AXPog6N7LMO93SOfbOWQ59Ws8I+fMtjxrAYqtnJK2/5XDJzSd2nby0O4Kk4fRNgiZGwWaxoA9Nz3OvqpC8mN9pSra1J6qzqXEeMPZi+nu9vjjH4wLFp/vG3np5LUqbCJXP5G3eTlpnbe/Zfpotuq+j4fghe58cTWude5A2OwByA7BYLYe/bw6Dj/wA5bHWeuu7e8dt/dz72d18VETG7IP8AvPOR5gTmRs3btYd11FjwQCMwdD2WqcQcCMmBMBET/Xl9LfdPyVfguLT0Uohnjc2I2DNwANw4a31sMvrOJ6O0qXJjHyd5sc/V6xP6b4i8xvDgCCCCLgjQgr0srVCIiDnHtLqq+icKqCdxp7ta+MNbaPQAnUvDnE3O12hWM3tIjdSMkisZpG25T92Mi3M55/KL3HW40ztE4w4yp6l0mHRH3j3BzZS1vM1gGuelwbaXzsNdOdMwpgf9mic+V17yEWEUQ3DjbN3a6qZMmraqy0xzeYiPn3XOD0rp5BUSEv8AE8xc4zcSc539zo0bDzUzF8Z5Dy8/M7foFV4njpYPdxmwAtcdBll0Wtz1ZJ1VW1vSHXcPhRWI34bLHipvrqtrwfFiLAG65ZFU5raMFrTqq8zNJ2t8njVmjfMWjNRE5rTyvIyOoO9j8Fzujxp0TnscLOaSD6FbhQ4nmM1o/tBpuSrc5uXOAfiM/mreDP8AV3c9n4fVSYrH1R3j894/bsjio73LLLKoz5uy2TRPDwDkqLFMEa/NlmO67E9xt6K3kd/N1FfNbQa63QamIXMdyvFj8j3HVTgPCrGpiBGYBA+N/oqnEqstsCLAjJBV105actFEe5SC6+qhSkg22Qei26zQCyxRLISgkslQzXKi86cyCYZslHkmWJ0iwPfdBkLrrq3AHDH2aL3sg/qygZHVrNQOxOp9BstU9nvDX2mX3sg/pRHfRz9m+Q1PoN11lAREQEREBYqilbIOV7Q4dCLrKiCm+ySUmcIMkO8V7vZ1MJOo/wCmT/2kfdNjQ17Jmc8bg5uY6EEatcDm1w3BzCkKtrcJu8ywu93Nlc2uyQDRsrfxdnfeGx2UfHh75WS1Dizi4RNMcbgHOdyc19XnIMYNSb6kaC6ycQ8UmKBzXAxTHIjXwnV7HaOadAciCcwFyHH8QLpGvabGI+E93ZG3osOTJ6Qu8biTm7yx4tM2m/4anyc//nzfjeSc2gjQa3+AWSDEPdRiKMBrd7ZXPU9VSSSePm7L46oVOdy6njcamOPCVUzXUJ715Mq8cy9rXTYxOmSN2a2PCH5LWmlXOFz2WPLHYyTurZaaqsQoPGcoe+M78n1WEVNlV4xW8zx2Cr0rPUo9GrdTtr1Gkevs1V0UGSqut+4VmcVHmcAo0s5UaR53QfZprHXJQatrJMjnfpsevkvM8RO91hY4N2QVlReM8p2UaXMXVnWxe8HcXsVSGW2SDPz3C9c2ShRPzWcmyD0SvhkXguXkZoPRcp+CYM+qmbGwZuOZ2AGpPYLDh+Gvme2NjS5zjYD+aea7Lwrwwyiitk6R1ud3U9B0aEFjhWGMpomxRizWj1J3J7kqWiICIiAiIgIirsexT7NA6S1yLW6XJtc9kFii5JU8aSudcu+BP00U6k41lZm13N1Dsx+49EH32p11pGtOjYxkdLvJv8gFyepqL3Wx+03igVU0Za1zP6QD2nTnDnaH8QsQfVaW6XJU8kfVLpuFquGss5lXkuuo/vED1HTYxlSLr7dYedeg9NM1ciTE26nQHlUGB6mB+SwXTm6U+fJU1TU3cslXWbBZMHwMzgvdcN0bbU9/JTxY/VT5PJrir3dellvqozptgsb39c1gkf1WycWzuqFgfUBRZKhR3TZoJpqFHld0/hUf36+mqug9OkuLAKpxSnN+cb5Hz6qydV20Ud0occ9CM/P+Z+iCqDLLIXpUG12nUZLxRwueQACTewAzJPZB7ZFcq8wPhaWqdaNuQ+845NHmevbVbfwt7OwAH1IzOkYP+sj9B/hb1T0zY2hrGhrRoAAB8kFTw5wrFRty8UhHiedfJvQK7REBERAREQEREBYK6jbNG6N4u14sR+3QrOiDhnE2BvoZix4ux1yx1snNv+oyuNvIhV9DORfoCPnp+i7fxHgTKyB0TgLkEsdu19siPr2JXB6ijdA9zXgtcDykHsc/mEGPHqD3rbjXX1WoEkGxyIW9RZhUmPYPfxN1ULV2t8bkTinU+FBdfeZYOYjI5FerrBpua5dxuGcSL016jcy++8XmmaMqbHLZZJqzJV3vljfKvOjaduRqE+hpzPKGbau8l0Okpw1gaMgLKh4TwnkZzEeJ+fpsFtbIMlZiuoc9nzzly7nwkSzZqNJOvUv0UKYqam+vkWFz19Ovw+ixOQfJJF4518Oi8FAdIskUmSwO+qRDMILTC+HJK+S0VrgDnJNgBfInc9Mhsuo8L8FQ0QuPHKdXkaX2YPwj5rS/Zs4itsMgY5AR1ALSPmurICIiAiIgIiICIiAiIgIiIC5r7U+HgC2pYNTyyedvC7zNiD5BdKWv8esBoJrjQNI7HnbmEHF6ZxN+381WSTxCywNeQHAZAE29FMo2D3YO5Fye6CswXh6nnrWQ1AcGTXYHNPKWSH7juhBI5bH8/ZbBjXsQliuYT71vbJ3q0/QlUVcbDmGozB3BGYI9V+iKGQujYTmSxpPmWglRtWJZcea1PD8v4hwbUQkh8bhbq1w/UKsOESflK/XJbdad7SaZopOYNAcJG5gWNiHXFwof1/6sxzPeH5xmo3NyIN1d4NwdK7klkDWxl3haXDnfa5uGDMNuNTbtdeKkeI+a3bBYgGty1svYppC/KtaNRGkulpbKdyr5GFldr/As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8" name="AutoShape 12" descr="data:image/jpeg;base64,/9j/4AAQSkZJRgABAQAAAQABAAD/2wCEAAkGBhQQERUUExQVFBQUFBQZFxgXFxQVFhkUFBQVFxcXFxgXHCYeFxojGhQVHy8gJCcpLCwsFR4xNTAqNSYrLCkBCQoKDgwOGg8PGjAiHyUsLC8sKSksKSwsMCosLCk0LS4vLCwsLCw1NCwsLCksLC0sKS01LCw1LS0xMi4pLykqNP/AABEIALsBDgMBIgACEQEDEQH/xAAcAAEAAgMBAQEAAAAAAAAAAAAABAUDBgcCAQj/xAA8EAABAwIEBAMFBwMCBwAAAAABAAIDBBEFITFBBhJRYSJxgQcTkaHBFDJCUrHR8CNi4bLxJDNjcnOCov/EABoBAQACAwEAAAAAAAAAAAAAAAACBAMFBgH/xAAmEQEAAgIBAwMEAwAAAAAAAAAAAQIDEQQSITFBUfAicZHBBRNh/9oADAMBAAIRAxEAPwDuKIiAiKJV14bk3xO6dPNBknrWsNic+muXXsvcM7Xi7TcXI9RstTxOtEYLieZ569evpt0UHgzHuardETk9rjb+5tjf4XQb8iIgIiICIiAiIgIiICIiAiIgIiICIiAiIgIiICIiAiIgIiICr8VxZsAG7joPqVYLReJZj9rc06BrLeRb+90EubiF2/8Aj4KtrOJiMsh5ZKLOFrmJkjI6bFB54g4iIaSSqLhni4UtayZ7XP15gDylrHaW6u0JB6Adb0/ENSbtaet+xtp6X/RV0DCDc7537oP1RhGMxVcYkheHtPTUHo4atPYqcvzfw/xFNRyCSF/KcrjVrh0cNx8xsu1cJcdQ14Df+XMBnGTr1LD+IfMINmRF8JQfUVccZaXWZ4u+3p1WKoxz3ZF23B6HP5oLZFgpKtsrQ5vqNwehWdAREQEREBERAREQEREBERAREQEREBERAREQFqHG1NaSKQbgsPmDzD9XLb1ScXw81MTuxzCPU8p+Tig1ZkXMFV4rh1wcrjorqj0UiVrHCxQc+w3hCOslkifdp90XMeNWOa9osRo5pD9O2RC13G+GJqF/JK27T914zY4D8p69WnMLo9NCYayJ4Phc7kd5PFh8+U+i2ytoGTMMcjA9jtQdPPqCOozCD8/Ny00UinqS0hzSWuaQQQSCCNCCNCtp4r9nklNzSwXkh1I1ewf3Afeb/cPUbrTb/FB13gz2qB1oqwhp0bNoD/5Bsf7tOttVdcQ8Tggta6zbbbrhbJfQraeFGOdd8hPu2fdB3d08h/N0HQcPqgwC+qzV1YDZapUY1nkq92MknVBt9LijoJmOB8Jc1rh1BIH1+S6CuKDHG+/p2WLy+VvhbqQw8x10GWp0uupMxV5F7tB6DMfE5lBcoqqkx1rjyvs0nQ7X6dlaoCIiAiIgIiICIiAiIgIiICIiAiIgIiICrOIz/wANJ5D/AFNVmqjis2pJO3L/AK2oNPbVWXl85/mihRvupLY+ZA96COv0tuOi2XDa8TNv+IW5h36+RWtilHXJZqJr4ZBJ+G1i3dzfLY7jyQbUFzHj/h6nLi+G0cmZeBlG49rfdd5ZfqtuxbGXkEQ2I7ksJ9SLel/NaBimKGQlr2hruhyPog1GjiMsoiGpOvQDUnyC3Z7vdxiOJtw0WudL9z1VBgtII6hzjldth6kX+ivKysFrBBXVNQ5v3vkq+bEeX+ZqLjGJ8qs8CwF+Ukg5pNWt2YD+Y/mQXfDNOIv60g/quFhvyMJvYdCcr+g2VpUY87QFV092DMgqrnq7oNlocdzs/MFdH4XrjLDmeblcWgnUiwIv1Ivb0XB6nEgwX1Ow3J2C3vhLih9PTtac3Elzr6XNsvIAAIOqoqvBMfZVN8OTgM2/UdQrRAREQEREBERAREQEREBERAREQEREBRsRpPexPj/Oxw9SMj8VJRByeEEa6jI+Yyt8lYw6LLxHQ+6qXflf4x/7a/8A1f4rBGEEoAev80Xx19z6fuvUdkc9BTYth4kzDcx0uLjzWoYpQ7tJ5hs79LrfpytcxenGbh6/ug1GSZwF7EEKJVY/yjMOurOu8Jv8e46qkrqf4HTzQVeHVJkqoy/T3gNtssxf1AXV21YDBa2Y/wB1yWOMMJcdQcgNbhXlDxSC0NeeU99PQoNhxGv1+SopsRtkMz0Ch4rj4t4DzO+QWx8MYIxzGuebuIBJ6k528uyCBhWFvkcHvHkNh/nur81NstFMqi1os3RUUk2p2+iDZuD8WcytgscnP5COocLfUfBdnX5t4exFr5+drjyxnwkG13DcEbLouH8XOa6zXG/QnmB7WKDpqKvwXFhUx84FiCWuHRwsfhYgqwQEREBERAREQEREBERAREQEREBERBq3G1PlG/oXNPqLj9CtejC3PimHmpnn8pa74HP5ErS4jfp80EpiOdl/Lry02/n+V8kmCCLUOsq+ocCNFKqKhQXzBBrOKQctxtsqdsHO0j/cLasYg5mXGoVDQQ3KCk+wXdnbm/VYZMPBNiFsOIUeXf5hQI23HdBQ1OFluYzHzVrgvEPI0Mc6xGQJyB/YqQ5pI0VRX0N8wCD5GxQbRPjbSLveANzcXPw1Wr4zizp7ht2xdvxdj0HZVnurGxFvNOw02XkynSk2la8PVvIeXTotup6zMdVoDWev82U+kmII8TrdOY+uXRY/7NLkcO1vEv0D7LJy9k99ns+PKb/Rb0tB9lONUxphCw8s13Oc11gXE7t6iwA9FvyyRMTG4VMmO2O3TeNSIiL1jEREBERAREQEREBERAREQEREGOphD2OadHNI+IsuaxEj08/VdNcbLm1UNXC+bnH4klBhfOsMk5UaSdeDUIMVTOoLpVnqH9iobkGUTXVfFT8pcOmnkVI5rLEXZ3QYKk3yUY0RbtcFTWR3cphp8kFJ7gHTJPsx81PmprG6yCMHsgpKmga4WIBWt1WHmNx6bLeZadV1XSB2q8mNp0vNJ3DUWxZ3VjRwbn/fstg4f4IkrZOSLXUk5NaBu42y6LHi3DktLIWyMILfQ2zzyyc3XMZKrkiauo/jLYctt+vt8+e7DTzOY4OaS14NwQbZ9QdrBdW4K9qAktFVmzsrSaA9Ofp5rkPvRfPp+lys7TpfU7jr19AsFb2pPZvOXwMPKrqfzHmPns/TzXgi4NwdPJely32Q43NJI+EuL4WMuL/hJdZoB7jmy7LqS2FLdUbcFy+NPGyzjmdiIikqiIiAiIgLDJUAENGbjt0HU9lQ8W8ZMomhgs+Z9g1twAOY2DnE5DXIHXsASPOHYn7uMZ+8kdnJK7JrnH8otctGgyAsFCbxvSdcdr+IbIxttyV6VFHxBfVzPgf3U+HEwdcx1bn8ki9ZTtgvXzCcigzYxG1r3F33GknbIdFQ0vGoeTpZTYW2Ioc2Igfdz/RRpcbs02b4ts8r90DH68MjLAfE8EeTdz9FouIT9FZYjO43c8m/U6f4C1+smz7oIT815sQvhdms0YO/xQRZpSocj1aTtCragIPBeFjcFivmsrM0GeCPdSF9iZkFlBQYSy6wSwKaWgLC8oIRfsVHnjUidZsHw19TMyJmrna9G6lx7AXPog6N7LMO93SOfbOWQ59Ws8I+fMtjxrAYqtnJK2/5XDJzSd2nby0O4Kk4fRNgiZGwWaxoA9Nz3OvqpC8mN9pSra1J6qzqXEeMPZi+nu9vjjH4wLFp/vG3np5LUqbCJXP5G3eTlpnbe/Zfpotuq+j4fghe58cTWude5A2OwByA7BYLYe/bw6Dj/wA5bHWeuu7e8dt/dz72d18VETG7IP8AvPOR5gTmRs3btYd11FjwQCMwdD2WqcQcCMmBMBET/Xl9LfdPyVfguLT0Uohnjc2I2DNwANw4a31sMvrOJ6O0qXJjHyd5sc/V6xP6b4i8xvDgCCCCLgjQgr0srVCIiDnHtLqq+icKqCdxp7ta+MNbaPQAnUvDnE3O12hWM3tIjdSMkisZpG25T92Mi3M55/KL3HW40ztE4w4yp6l0mHRH3j3BzZS1vM1gGuelwbaXzsNdOdMwpgf9mic+V17yEWEUQ3DjbN3a6qZMmraqy0xzeYiPn3XOD0rp5BUSEv8AE8xc4zcSc539zo0bDzUzF8Z5Dy8/M7foFV4njpYPdxmwAtcdBll0Wtz1ZJ1VW1vSHXcPhRWI34bLHipvrqtrwfFiLAG65ZFU5raMFrTqq8zNJ2t8njVmjfMWjNRE5rTyvIyOoO9j8Fzujxp0TnscLOaSD6FbhQ4nmM1o/tBpuSrc5uXOAfiM/mreDP8AV3c9n4fVSYrH1R3j894/bsjio73LLLKoz5uy2TRPDwDkqLFMEa/NlmO67E9xt6K3kd/N1FfNbQa63QamIXMdyvFj8j3HVTgPCrGpiBGYBA+N/oqnEqstsCLAjJBV105actFEe5SC6+qhSkg22Qei26zQCyxRLISgkslQzXKi86cyCYZslHkmWJ0iwPfdBkLrrq3AHDH2aL3sg/qygZHVrNQOxOp9BstU9nvDX2mX3sg/pRHfRz9m+Q1PoN11lAREQEREBYqilbIOV7Q4dCLrKiCm+ySUmcIMkO8V7vZ1MJOo/wCmT/2kfdNjQ17Jmc8bg5uY6EEatcDm1w3BzCkKtrcJu8ywu93Nlc2uyQDRsrfxdnfeGx2UfHh75WS1Dizi4RNMcbgHOdyc19XnIMYNSb6kaC6ycQ8UmKBzXAxTHIjXwnV7HaOadAciCcwFyHH8QLpGvabGI+E93ZG3osOTJ6Qu8biTm7yx4tM2m/4anyc//nzfjeSc2gjQa3+AWSDEPdRiKMBrd7ZXPU9VSSSePm7L46oVOdy6njcamOPCVUzXUJ715Mq8cy9rXTYxOmSN2a2PCH5LWmlXOFz2WPLHYyTurZaaqsQoPGcoe+M78n1WEVNlV4xW8zx2Cr0rPUo9GrdTtr1Gkevs1V0UGSqut+4VmcVHmcAo0s5UaR53QfZprHXJQatrJMjnfpsevkvM8RO91hY4N2QVlReM8p2UaXMXVnWxe8HcXsVSGW2SDPz3C9c2ShRPzWcmyD0SvhkXguXkZoPRcp+CYM+qmbGwZuOZ2AGpPYLDh+Gvme2NjS5zjYD+aea7Lwrwwyiitk6R1ud3U9B0aEFjhWGMpomxRizWj1J3J7kqWiICIiAiIgIirsexT7NA6S1yLW6XJtc9kFii5JU8aSudcu+BP00U6k41lZm13N1Dsx+49EH32p11pGtOjYxkdLvJv8gFyepqL3Wx+03igVU0Za1zP6QD2nTnDnaH8QsQfVaW6XJU8kfVLpuFquGss5lXkuuo/vED1HTYxlSLr7dYedeg9NM1ciTE26nQHlUGB6mB+SwXTm6U+fJU1TU3cslXWbBZMHwMzgvdcN0bbU9/JTxY/VT5PJrir3dellvqozptgsb39c1gkf1WycWzuqFgfUBRZKhR3TZoJpqFHld0/hUf36+mqug9OkuLAKpxSnN+cb5Hz6qydV20Ud0occ9CM/P+Z+iCqDLLIXpUG12nUZLxRwueQACTewAzJPZB7ZFcq8wPhaWqdaNuQ+845NHmevbVbfwt7OwAH1IzOkYP+sj9B/hb1T0zY2hrGhrRoAAB8kFTw5wrFRty8UhHiedfJvQK7REBERAREQEREBYK6jbNG6N4u14sR+3QrOiDhnE2BvoZix4ux1yx1snNv+oyuNvIhV9DORfoCPnp+i7fxHgTKyB0TgLkEsdu19siPr2JXB6ijdA9zXgtcDykHsc/mEGPHqD3rbjXX1WoEkGxyIW9RZhUmPYPfxN1ULV2t8bkTinU+FBdfeZYOYjI5FerrBpua5dxuGcSL016jcy++8XmmaMqbHLZZJqzJV3vljfKvOjaduRqE+hpzPKGbau8l0Okpw1gaMgLKh4TwnkZzEeJ+fpsFtbIMlZiuoc9nzzly7nwkSzZqNJOvUv0UKYqam+vkWFz19Ovw+ixOQfJJF4518Oi8FAdIskUmSwO+qRDMILTC+HJK+S0VrgDnJNgBfInc9Mhsuo8L8FQ0QuPHKdXkaX2YPwj5rS/Zs4itsMgY5AR1ALSPmurICIiAiIgIiICIiAiIgIiIC5r7U+HgC2pYNTyyedvC7zNiD5BdKWv8esBoJrjQNI7HnbmEHF6ZxN+381WSTxCywNeQHAZAE29FMo2D3YO5Fye6CswXh6nnrWQ1AcGTXYHNPKWSH7juhBI5bH8/ZbBjXsQliuYT71vbJ3q0/QlUVcbDmGozB3BGYI9V+iKGQujYTmSxpPmWglRtWJZcea1PD8v4hwbUQkh8bhbq1w/UKsOESflK/XJbdad7SaZopOYNAcJG5gWNiHXFwof1/6sxzPeH5xmo3NyIN1d4NwdK7klkDWxl3haXDnfa5uGDMNuNTbtdeKkeI+a3bBYgGty1svYppC/KtaNRGkulpbKdyr5GFldr/As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10" name="AutoShape 14" descr="data:image/jpeg;base64,/9j/4AAQSkZJRgABAQAAAQABAAD/2wCEAAkGBhQQERUUExQVFBQUFBQZFxgXFxQVFhkUFBQVFxcXFxgXHCYeFxojGhQVHy8gJCcpLCwsFR4xNTAqNSYrLCkBCQoKDgwOGg8PGjAiHyUsLC8sKSksKSwsMCosLCk0LS4vLCwsLCw1NCwsLCksLC0sKS01LCw1LS0xMi4pLykqNP/AABEIALsBDgMBIgACEQEDEQH/xAAcAAEAAgMBAQEAAAAAAAAAAAAABAUDBgcCAQj/xAA8EAABAwIEBAMFBwMCBwAAAAABAAIDBBEFITFBBhJRYSJxgQcTkaHBFDJCUrHR8CNi4bLxJDNjcnOCov/EABoBAQACAwEAAAAAAAAAAAAAAAACBAMFBgH/xAAmEQEAAgIBAwMEAwAAAAAAAAAAAQIDEQQSITFBUfAicZHBBRNh/9oADAMBAAIRAxEAPwDuKIiAiKJV14bk3xO6dPNBknrWsNic+muXXsvcM7Xi7TcXI9RstTxOtEYLieZ569evpt0UHgzHuardETk9rjb+5tjf4XQb8iIgIiICIiAiIgIiICIiAiIgIiICIiAiIgIiICIiAiIgIiICr8VxZsAG7joPqVYLReJZj9rc06BrLeRb+90EubiF2/8Aj4KtrOJiMsh5ZKLOFrmJkjI6bFB54g4iIaSSqLhni4UtayZ7XP15gDylrHaW6u0JB6Adb0/ENSbtaet+xtp6X/RV0DCDc7537oP1RhGMxVcYkheHtPTUHo4atPYqcvzfw/xFNRyCSF/KcrjVrh0cNx8xsu1cJcdQ14Df+XMBnGTr1LD+IfMINmRF8JQfUVccZaXWZ4u+3p1WKoxz3ZF23B6HP5oLZFgpKtsrQ5vqNwehWdAREQEREBERAREQEREBERAREQEREBERAREQFqHG1NaSKQbgsPmDzD9XLb1ScXw81MTuxzCPU8p+Tig1ZkXMFV4rh1wcrjorqj0UiVrHCxQc+w3hCOslkifdp90XMeNWOa9osRo5pD9O2RC13G+GJqF/JK27T914zY4D8p69WnMLo9NCYayJ4Phc7kd5PFh8+U+i2ytoGTMMcjA9jtQdPPqCOozCD8/Ny00UinqS0hzSWuaQQQSCCNCCNCtp4r9nklNzSwXkh1I1ewf3Afeb/cPUbrTb/FB13gz2qB1oqwhp0bNoD/5Bsf7tOttVdcQ8Tggta6zbbbrhbJfQraeFGOdd8hPu2fdB3d08h/N0HQcPqgwC+qzV1YDZapUY1nkq92MknVBt9LijoJmOB8Jc1rh1BIH1+S6CuKDHG+/p2WLy+VvhbqQw8x10GWp0uupMxV5F7tB6DMfE5lBcoqqkx1rjyvs0nQ7X6dlaoCIiAiIgIiICIiAiIgIiICIiAiIgIiICrOIz/wANJ5D/AFNVmqjis2pJO3L/AK2oNPbVWXl85/mihRvupLY+ZA96COv0tuOi2XDa8TNv+IW5h36+RWtilHXJZqJr4ZBJ+G1i3dzfLY7jyQbUFzHj/h6nLi+G0cmZeBlG49rfdd5ZfqtuxbGXkEQ2I7ksJ9SLel/NaBimKGQlr2hruhyPog1GjiMsoiGpOvQDUnyC3Z7vdxiOJtw0WudL9z1VBgtII6hzjldth6kX+ivKysFrBBXVNQ5v3vkq+bEeX+ZqLjGJ8qs8CwF+Ukg5pNWt2YD+Y/mQXfDNOIv60g/quFhvyMJvYdCcr+g2VpUY87QFV092DMgqrnq7oNlocdzs/MFdH4XrjLDmeblcWgnUiwIv1Ivb0XB6nEgwX1Ow3J2C3vhLih9PTtac3Elzr6XNsvIAAIOqoqvBMfZVN8OTgM2/UdQrRAREQEREBERAREQEREBERAREQEREBRsRpPexPj/Oxw9SMj8VJRByeEEa6jI+Yyt8lYw6LLxHQ+6qXflf4x/7a/8A1f4rBGEEoAev80Xx19z6fuvUdkc9BTYth4kzDcx0uLjzWoYpQ7tJ5hs79LrfpytcxenGbh6/ug1GSZwF7EEKJVY/yjMOurOu8Jv8e46qkrqf4HTzQVeHVJkqoy/T3gNtssxf1AXV21YDBa2Y/wB1yWOMMJcdQcgNbhXlDxSC0NeeU99PQoNhxGv1+SopsRtkMz0Ch4rj4t4DzO+QWx8MYIxzGuebuIBJ6k528uyCBhWFvkcHvHkNh/nur81NstFMqi1os3RUUk2p2+iDZuD8WcytgscnP5COocLfUfBdnX5t4exFr5+drjyxnwkG13DcEbLouH8XOa6zXG/QnmB7WKDpqKvwXFhUx84FiCWuHRwsfhYgqwQEREBERAREQEREBERAREQEREBERBq3G1PlG/oXNPqLj9CtejC3PimHmpnn8pa74HP5ErS4jfp80EpiOdl/Lry02/n+V8kmCCLUOsq+ocCNFKqKhQXzBBrOKQctxtsqdsHO0j/cLasYg5mXGoVDQQ3KCk+wXdnbm/VYZMPBNiFsOIUeXf5hQI23HdBQ1OFluYzHzVrgvEPI0Mc6xGQJyB/YqQ5pI0VRX0N8wCD5GxQbRPjbSLveANzcXPw1Wr4zizp7ht2xdvxdj0HZVnurGxFvNOw02XkynSk2la8PVvIeXTotup6zMdVoDWev82U+kmII8TrdOY+uXRY/7NLkcO1vEv0D7LJy9k99ns+PKb/Rb0tB9lONUxphCw8s13Oc11gXE7t6iwA9FvyyRMTG4VMmO2O3TeNSIiL1jEREBERAREQEREBERAREQEREGOphD2OadHNI+IsuaxEj08/VdNcbLm1UNXC+bnH4klBhfOsMk5UaSdeDUIMVTOoLpVnqH9iobkGUTXVfFT8pcOmnkVI5rLEXZ3QYKk3yUY0RbtcFTWR3cphp8kFJ7gHTJPsx81PmprG6yCMHsgpKmga4WIBWt1WHmNx6bLeZadV1XSB2q8mNp0vNJ3DUWxZ3VjRwbn/fstg4f4IkrZOSLXUk5NaBu42y6LHi3DktLIWyMILfQ2zzyyc3XMZKrkiauo/jLYctt+vt8+e7DTzOY4OaS14NwQbZ9QdrBdW4K9qAktFVmzsrSaA9Ofp5rkPvRfPp+lys7TpfU7jr19AsFb2pPZvOXwMPKrqfzHmPns/TzXgi4NwdPJely32Q43NJI+EuL4WMuL/hJdZoB7jmy7LqS2FLdUbcFy+NPGyzjmdiIikqiIiAiIgLDJUAENGbjt0HU9lQ8W8ZMomhgs+Z9g1twAOY2DnE5DXIHXsASPOHYn7uMZ+8kdnJK7JrnH8otctGgyAsFCbxvSdcdr+IbIxttyV6VFHxBfVzPgf3U+HEwdcx1bn8ki9ZTtgvXzCcigzYxG1r3F33GknbIdFQ0vGoeTpZTYW2Ioc2Igfdz/RRpcbs02b4ts8r90DH68MjLAfE8EeTdz9FouIT9FZYjO43c8m/U6f4C1+smz7oIT815sQvhdms0YO/xQRZpSocj1aTtCragIPBeFjcFivmsrM0GeCPdSF9iZkFlBQYSy6wSwKaWgLC8oIRfsVHnjUidZsHw19TMyJmrna9G6lx7AXPog6N7LMO93SOfbOWQ59Ws8I+fMtjxrAYqtnJK2/5XDJzSd2nby0O4Kk4fRNgiZGwWaxoA9Nz3OvqpC8mN9pSra1J6qzqXEeMPZi+nu9vjjH4wLFp/vG3np5LUqbCJXP5G3eTlpnbe/Zfpotuq+j4fghe58cTWude5A2OwByA7BYLYe/bw6Dj/wA5bHWeuu7e8dt/dz72d18VETG7IP8AvPOR5gTmRs3btYd11FjwQCMwdD2WqcQcCMmBMBET/Xl9LfdPyVfguLT0Uohnjc2I2DNwANw4a31sMvrOJ6O0qXJjHyd5sc/V6xP6b4i8xvDgCCCCLgjQgr0srVCIiDnHtLqq+icKqCdxp7ta+MNbaPQAnUvDnE3O12hWM3tIjdSMkisZpG25T92Mi3M55/KL3HW40ztE4w4yp6l0mHRH3j3BzZS1vM1gGuelwbaXzsNdOdMwpgf9mic+V17yEWEUQ3DjbN3a6qZMmraqy0xzeYiPn3XOD0rp5BUSEv8AE8xc4zcSc539zo0bDzUzF8Z5Dy8/M7foFV4njpYPdxmwAtcdBll0Wtz1ZJ1VW1vSHXcPhRWI34bLHipvrqtrwfFiLAG65ZFU5raMFrTqq8zNJ2t8njVmjfMWjNRE5rTyvIyOoO9j8Fzujxp0TnscLOaSD6FbhQ4nmM1o/tBpuSrc5uXOAfiM/mreDP8AV3c9n4fVSYrH1R3j894/bsjio73LLLKoz5uy2TRPDwDkqLFMEa/NlmO67E9xt6K3kd/N1FfNbQa63QamIXMdyvFj8j3HVTgPCrGpiBGYBA+N/oqnEqstsCLAjJBV105actFEe5SC6+qhSkg22Qei26zQCyxRLISgkslQzXKi86cyCYZslHkmWJ0iwPfdBkLrrq3AHDH2aL3sg/qygZHVrNQOxOp9BstU9nvDX2mX3sg/pRHfRz9m+Q1PoN11lAREQEREBYqilbIOV7Q4dCLrKiCm+ySUmcIMkO8V7vZ1MJOo/wCmT/2kfdNjQ17Jmc8bg5uY6EEatcDm1w3BzCkKtrcJu8ywu93Nlc2uyQDRsrfxdnfeGx2UfHh75WS1Dizi4RNMcbgHOdyc19XnIMYNSb6kaC6ycQ8UmKBzXAxTHIjXwnV7HaOadAciCcwFyHH8QLpGvabGI+E93ZG3osOTJ6Qu8biTm7yx4tM2m/4anyc//nzfjeSc2gjQa3+AWSDEPdRiKMBrd7ZXPU9VSSSePm7L46oVOdy6njcamOPCVUzXUJ715Mq8cy9rXTYxOmSN2a2PCH5LWmlXOFz2WPLHYyTurZaaqsQoPGcoe+M78n1WEVNlV4xW8zx2Cr0rPUo9GrdTtr1Gkevs1V0UGSqut+4VmcVHmcAo0s5UaR53QfZprHXJQatrJMjnfpsevkvM8RO91hY4N2QVlReM8p2UaXMXVnWxe8HcXsVSGW2SDPz3C9c2ShRPzWcmyD0SvhkXguXkZoPRcp+CYM+qmbGwZuOZ2AGpPYLDh+Gvme2NjS5zjYD+aea7Lwrwwyiitk6R1ud3U9B0aEFjhWGMpomxRizWj1J3J7kqWiICIiAiIgIirsexT7NA6S1yLW6XJtc9kFii5JU8aSudcu+BP00U6k41lZm13N1Dsx+49EH32p11pGtOjYxkdLvJv8gFyepqL3Wx+03igVU0Za1zP6QD2nTnDnaH8QsQfVaW6XJU8kfVLpuFquGss5lXkuuo/vED1HTYxlSLr7dYedeg9NM1ciTE26nQHlUGB6mB+SwXTm6U+fJU1TU3cslXWbBZMHwMzgvdcN0bbU9/JTxY/VT5PJrir3dellvqozptgsb39c1gkf1WycWzuqFgfUBRZKhR3TZoJpqFHld0/hUf36+mqug9OkuLAKpxSnN+cb5Hz6qydV20Ud0occ9CM/P+Z+iCqDLLIXpUG12nUZLxRwueQACTewAzJPZB7ZFcq8wPhaWqdaNuQ+845NHmevbVbfwt7OwAH1IzOkYP+sj9B/hb1T0zY2hrGhrRoAAB8kFTw5wrFRty8UhHiedfJvQK7REBERAREQEREBYK6jbNG6N4u14sR+3QrOiDhnE2BvoZix4ux1yx1snNv+oyuNvIhV9DORfoCPnp+i7fxHgTKyB0TgLkEsdu19siPr2JXB6ijdA9zXgtcDykHsc/mEGPHqD3rbjXX1WoEkGxyIW9RZhUmPYPfxN1ULV2t8bkTinU+FBdfeZYOYjI5FerrBpua5dxuGcSL016jcy++8XmmaMqbHLZZJqzJV3vljfKvOjaduRqE+hpzPKGbau8l0Okpw1gaMgLKh4TwnkZzEeJ+fpsFtbIMlZiuoc9nzzly7nwkSzZqNJOvUv0UKYqam+vkWFz19Ovw+ixOQfJJF4518Oi8FAdIskUmSwO+qRDMILTC+HJK+S0VrgDnJNgBfInc9Mhsuo8L8FQ0QuPHKdXkaX2YPwj5rS/Zs4itsMgY5AR1ALSPmurICIiAiIgIiICIiAiIgIiIC5r7U+HgC2pYNTyyedvC7zNiD5BdKWv8esBoJrjQNI7HnbmEHF6ZxN+381WSTxCywNeQHAZAE29FMo2D3YO5Fye6CswXh6nnrWQ1AcGTXYHNPKWSH7juhBI5bH8/ZbBjXsQliuYT71vbJ3q0/QlUVcbDmGozB3BGYI9V+iKGQujYTmSxpPmWglRtWJZcea1PD8v4hwbUQkh8bhbq1w/UKsOESflK/XJbdad7SaZopOYNAcJG5gWNiHXFwof1/6sxzPeH5xmo3NyIN1d4NwdK7klkDWxl3haXDnfa5uGDMNuNTbtdeKkeI+a3bBYgGty1svYppC/KtaNRGkulpbKdyr5GFldr/As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12" name="AutoShape 16" descr="data:image/jpeg;base64,/9j/4AAQSkZJRgABAQAAAQABAAD/2wCEAAkGBhQQERUUExQVFBQUFBQZFxgXFxQVFhkUFBQVFxcXFxgXHCYeFxojGhQVHy8gJCcpLCwsFR4xNTAqNSYrLCkBCQoKDgwOGg8PGjAiHyUsLC8sKSksKSwsMCosLCk0LS4vLCwsLCw1NCwsLCksLC0sKS01LCw1LS0xMi4pLykqNP/AABEIALsBDgMBIgACEQEDEQH/xAAcAAEAAgMBAQEAAAAAAAAAAAAABAUDBgcCAQj/xAA8EAABAwIEBAMFBwMCBwAAAAABAAIDBBEFITFBBhJRYSJxgQcTkaHBFDJCUrHR8CNi4bLxJDNjcnOCov/EABoBAQACAwEAAAAAAAAAAAAAAAACBAMFBgH/xAAmEQEAAgIBAwMEAwAAAAAAAAAAAQIDEQQSITFBUfAicZHBBRNh/9oADAMBAAIRAxEAPwDuKIiAiKJV14bk3xO6dPNBknrWsNic+muXXsvcM7Xi7TcXI9RstTxOtEYLieZ569evpt0UHgzHuardETk9rjb+5tjf4XQb8iIgIiICIiAiIgIiICIiAiIgIiICIiAiIgIiICIiAiIgIiICr8VxZsAG7joPqVYLReJZj9rc06BrLeRb+90EubiF2/8Aj4KtrOJiMsh5ZKLOFrmJkjI6bFB54g4iIaSSqLhni4UtayZ7XP15gDylrHaW6u0JB6Adb0/ENSbtaet+xtp6X/RV0DCDc7537oP1RhGMxVcYkheHtPTUHo4atPYqcvzfw/xFNRyCSF/KcrjVrh0cNx8xsu1cJcdQ14Df+XMBnGTr1LD+IfMINmRF8JQfUVccZaXWZ4u+3p1WKoxz3ZF23B6HP5oLZFgpKtsrQ5vqNwehWdAREQEREBERAREQEREBERAREQEREBERAREQFqHG1NaSKQbgsPmDzD9XLb1ScXw81MTuxzCPU8p+Tig1ZkXMFV4rh1wcrjorqj0UiVrHCxQc+w3hCOslkifdp90XMeNWOa9osRo5pD9O2RC13G+GJqF/JK27T914zY4D8p69WnMLo9NCYayJ4Phc7kd5PFh8+U+i2ytoGTMMcjA9jtQdPPqCOozCD8/Ny00UinqS0hzSWuaQQQSCCNCCNCtp4r9nklNzSwXkh1I1ewf3Afeb/cPUbrTb/FB13gz2qB1oqwhp0bNoD/5Bsf7tOttVdcQ8Tggta6zbbbrhbJfQraeFGOdd8hPu2fdB3d08h/N0HQcPqgwC+qzV1YDZapUY1nkq92MknVBt9LijoJmOB8Jc1rh1BIH1+S6CuKDHG+/p2WLy+VvhbqQw8x10GWp0uupMxV5F7tB6DMfE5lBcoqqkx1rjyvs0nQ7X6dlaoCIiAiIgIiICIiAiIgIiICIiAiIgIiICrOIz/wANJ5D/AFNVmqjis2pJO3L/AK2oNPbVWXl85/mihRvupLY+ZA96COv0tuOi2XDa8TNv+IW5h36+RWtilHXJZqJr4ZBJ+G1i3dzfLY7jyQbUFzHj/h6nLi+G0cmZeBlG49rfdd5ZfqtuxbGXkEQ2I7ksJ9SLel/NaBimKGQlr2hruhyPog1GjiMsoiGpOvQDUnyC3Z7vdxiOJtw0WudL9z1VBgtII6hzjldth6kX+ivKysFrBBXVNQ5v3vkq+bEeX+ZqLjGJ8qs8CwF+Ukg5pNWt2YD+Y/mQXfDNOIv60g/quFhvyMJvYdCcr+g2VpUY87QFV092DMgqrnq7oNlocdzs/MFdH4XrjLDmeblcWgnUiwIv1Ivb0XB6nEgwX1Ow3J2C3vhLih9PTtac3Elzr6XNsvIAAIOqoqvBMfZVN8OTgM2/UdQrRAREQEREBERAREQEREBERAREQEREBRsRpPexPj/Oxw9SMj8VJRByeEEa6jI+Yyt8lYw6LLxHQ+6qXflf4x/7a/8A1f4rBGEEoAev80Xx19z6fuvUdkc9BTYth4kzDcx0uLjzWoYpQ7tJ5hs79LrfpytcxenGbh6/ug1GSZwF7EEKJVY/yjMOurOu8Jv8e46qkrqf4HTzQVeHVJkqoy/T3gNtssxf1AXV21YDBa2Y/wB1yWOMMJcdQcgNbhXlDxSC0NeeU99PQoNhxGv1+SopsRtkMz0Ch4rj4t4DzO+QWx8MYIxzGuebuIBJ6k528uyCBhWFvkcHvHkNh/nur81NstFMqi1os3RUUk2p2+iDZuD8WcytgscnP5COocLfUfBdnX5t4exFr5+drjyxnwkG13DcEbLouH8XOa6zXG/QnmB7WKDpqKvwXFhUx84FiCWuHRwsfhYgqwQEREBERAREQEREBERAREQEREBERBq3G1PlG/oXNPqLj9CtejC3PimHmpnn8pa74HP5ErS4jfp80EpiOdl/Lry02/n+V8kmCCLUOsq+ocCNFKqKhQXzBBrOKQctxtsqdsHO0j/cLasYg5mXGoVDQQ3KCk+wXdnbm/VYZMPBNiFsOIUeXf5hQI23HdBQ1OFluYzHzVrgvEPI0Mc6xGQJyB/YqQ5pI0VRX0N8wCD5GxQbRPjbSLveANzcXPw1Wr4zizp7ht2xdvxdj0HZVnurGxFvNOw02XkynSk2la8PVvIeXTotup6zMdVoDWev82U+kmII8TrdOY+uXRY/7NLkcO1vEv0D7LJy9k99ns+PKb/Rb0tB9lONUxphCw8s13Oc11gXE7t6iwA9FvyyRMTG4VMmO2O3TeNSIiL1jEREBERAREQEREBERAREQEREGOphD2OadHNI+IsuaxEj08/VdNcbLm1UNXC+bnH4klBhfOsMk5UaSdeDUIMVTOoLpVnqH9iobkGUTXVfFT8pcOmnkVI5rLEXZ3QYKk3yUY0RbtcFTWR3cphp8kFJ7gHTJPsx81PmprG6yCMHsgpKmga4WIBWt1WHmNx6bLeZadV1XSB2q8mNp0vNJ3DUWxZ3VjRwbn/fstg4f4IkrZOSLXUk5NaBu42y6LHi3DktLIWyMILfQ2zzyyc3XMZKrkiauo/jLYctt+vt8+e7DTzOY4OaS14NwQbZ9QdrBdW4K9qAktFVmzsrSaA9Ofp5rkPvRfPp+lys7TpfU7jr19AsFb2pPZvOXwMPKrqfzHmPns/TzXgi4NwdPJely32Q43NJI+EuL4WMuL/hJdZoB7jmy7LqS2FLdUbcFy+NPGyzjmdiIikqiIiAiIgLDJUAENGbjt0HU9lQ8W8ZMomhgs+Z9g1twAOY2DnE5DXIHXsASPOHYn7uMZ+8kdnJK7JrnH8otctGgyAsFCbxvSdcdr+IbIxttyV6VFHxBfVzPgf3U+HEwdcx1bn8ki9ZTtgvXzCcigzYxG1r3F33GknbIdFQ0vGoeTpZTYW2Ioc2Igfdz/RRpcbs02b4ts8r90DH68MjLAfE8EeTdz9FouIT9FZYjO43c8m/U6f4C1+smz7oIT815sQvhdms0YO/xQRZpSocj1aTtCragIPBeFjcFivmsrM0GeCPdSF9iZkFlBQYSy6wSwKaWgLC8oIRfsVHnjUidZsHw19TMyJmrna9G6lx7AXPog6N7LMO93SOfbOWQ59Ws8I+fMtjxrAYqtnJK2/5XDJzSd2nby0O4Kk4fRNgiZGwWaxoA9Nz3OvqpC8mN9pSra1J6qzqXEeMPZi+nu9vjjH4wLFp/vG3np5LUqbCJXP5G3eTlpnbe/Zfpotuq+j4fghe58cTWude5A2OwByA7BYLYe/bw6Dj/wA5bHWeuu7e8dt/dz72d18VETG7IP8AvPOR5gTmRs3btYd11FjwQCMwdD2WqcQcCMmBMBET/Xl9LfdPyVfguLT0Uohnjc2I2DNwANw4a31sMvrOJ6O0qXJjHyd5sc/V6xP6b4i8xvDgCCCCLgjQgr0srVCIiDnHtLqq+icKqCdxp7ta+MNbaPQAnUvDnE3O12hWM3tIjdSMkisZpG25T92Mi3M55/KL3HW40ztE4w4yp6l0mHRH3j3BzZS1vM1gGuelwbaXzsNdOdMwpgf9mic+V17yEWEUQ3DjbN3a6qZMmraqy0xzeYiPn3XOD0rp5BUSEv8AE8xc4zcSc539zo0bDzUzF8Z5Dy8/M7foFV4njpYPdxmwAtcdBll0Wtz1ZJ1VW1vSHXcPhRWI34bLHipvrqtrwfFiLAG65ZFU5raMFrTqq8zNJ2t8njVmjfMWjNRE5rTyvIyOoO9j8Fzujxp0TnscLOaSD6FbhQ4nmM1o/tBpuSrc5uXOAfiM/mreDP8AV3c9n4fVSYrH1R3j894/bsjio73LLLKoz5uy2TRPDwDkqLFMEa/NlmO67E9xt6K3kd/N1FfNbQa63QamIXMdyvFj8j3HVTgPCrGpiBGYBA+N/oqnEqstsCLAjJBV105actFEe5SC6+qhSkg22Qei26zQCyxRLISgkslQzXKi86cyCYZslHkmWJ0iwPfdBkLrrq3AHDH2aL3sg/qygZHVrNQOxOp9BstU9nvDX2mX3sg/pRHfRz9m+Q1PoN11lAREQEREBYqilbIOV7Q4dCLrKiCm+ySUmcIMkO8V7vZ1MJOo/wCmT/2kfdNjQ17Jmc8bg5uY6EEatcDm1w3BzCkKtrcJu8ywu93Nlc2uyQDRsrfxdnfeGx2UfHh75WS1Dizi4RNMcbgHOdyc19XnIMYNSb6kaC6ycQ8UmKBzXAxTHIjXwnV7HaOadAciCcwFyHH8QLpGvabGI+E93ZG3osOTJ6Qu8biTm7yx4tM2m/4anyc//nzfjeSc2gjQa3+AWSDEPdRiKMBrd7ZXPU9VSSSePm7L46oVOdy6njcamOPCVUzXUJ715Mq8cy9rXTYxOmSN2a2PCH5LWmlXOFz2WPLHYyTurZaaqsQoPGcoe+M78n1WEVNlV4xW8zx2Cr0rPUo9GrdTtr1Gkevs1V0UGSqut+4VmcVHmcAo0s5UaR53QfZprHXJQatrJMjnfpsevkvM8RO91hY4N2QVlReM8p2UaXMXVnWxe8HcXsVSGW2SDPz3C9c2ShRPzWcmyD0SvhkXguXkZoPRcp+CYM+qmbGwZuOZ2AGpPYLDh+Gvme2NjS5zjYD+aea7Lwrwwyiitk6R1ud3U9B0aEFjhWGMpomxRizWj1J3J7kqWiICIiAiIgIirsexT7NA6S1yLW6XJtc9kFii5JU8aSudcu+BP00U6k41lZm13N1Dsx+49EH32p11pGtOjYxkdLvJv8gFyepqL3Wx+03igVU0Za1zP6QD2nTnDnaH8QsQfVaW6XJU8kfVLpuFquGss5lXkuuo/vED1HTYxlSLr7dYedeg9NM1ciTE26nQHlUGB6mB+SwXTm6U+fJU1TU3cslXWbBZMHwMzgvdcN0bbU9/JTxY/VT5PJrir3dellvqozptgsb39c1gkf1WycWzuqFgfUBRZKhR3TZoJpqFHld0/hUf36+mqug9OkuLAKpxSnN+cb5Hz6qydV20Ud0occ9CM/P+Z+iCqDLLIXpUG12nUZLxRwueQACTewAzJPZB7ZFcq8wPhaWqdaNuQ+845NHmevbVbfwt7OwAH1IzOkYP+sj9B/hb1T0zY2hrGhrRoAAB8kFTw5wrFRty8UhHiedfJvQK7REBERAREQEREBYK6jbNG6N4u14sR+3QrOiDhnE2BvoZix4ux1yx1snNv+oyuNvIhV9DORfoCPnp+i7fxHgTKyB0TgLkEsdu19siPr2JXB6ijdA9zXgtcDykHsc/mEGPHqD3rbjXX1WoEkGxyIW9RZhUmPYPfxN1ULV2t8bkTinU+FBdfeZYOYjI5FerrBpua5dxuGcSL016jcy++8XmmaMqbHLZZJqzJV3vljfKvOjaduRqE+hpzPKGbau8l0Okpw1gaMgLKh4TwnkZzEeJ+fpsFtbIMlZiuoc9nzzly7nwkSzZqNJOvUv0UKYqam+vkWFz19Ovw+ixOQfJJF4518Oi8FAdIskUmSwO+qRDMILTC+HJK+S0VrgDnJNgBfInc9Mhsuo8L8FQ0QuPHKdXkaX2YPwj5rS/Zs4itsMgY5AR1ALSPmurICIiAiIgIiICIiAiIgIiIC5r7U+HgC2pYNTyyedvC7zNiD5BdKWv8esBoJrjQNI7HnbmEHF6ZxN+381WSTxCywNeQHAZAE29FMo2D3YO5Fye6CswXh6nnrWQ1AcGTXYHNPKWSH7juhBI5bH8/ZbBjXsQliuYT71vbJ3q0/QlUVcbDmGozB3BGYI9V+iKGQujYTmSxpPmWglRtWJZcea1PD8v4hwbUQkh8bhbq1w/UKsOESflK/XJbdad7SaZopOYNAcJG5gWNiHXFwof1/6sxzPeH5xmo3NyIN1d4NwdK7klkDWxl3haXDnfa5uGDMNuNTbtdeKkeI+a3bBYgGty1svYppC/KtaNRGkulpbKdyr5GFldr/As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221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286544" cy="922114"/>
          </a:xfrm>
        </p:spPr>
        <p:txBody>
          <a:bodyPr/>
          <a:lstStyle/>
          <a:p>
            <a:r>
              <a:rPr lang="pl-PL" b="1" i="1" dirty="0" smtClean="0"/>
              <a:t>Biotechnologia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428868"/>
            <a:ext cx="3571900" cy="407196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sz="4700" b="1" dirty="0" smtClean="0"/>
              <a:t>Jest dyscypliną nauk technicznych wykorzystującą procesy biologiczne na skalę przemysłową.</a:t>
            </a:r>
            <a:endParaRPr lang="pl-PL" sz="4700" b="1" dirty="0"/>
          </a:p>
        </p:txBody>
      </p:sp>
      <p:pic>
        <p:nvPicPr>
          <p:cNvPr id="4" name="Obraz 3" descr="clip_image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2028" y="1357298"/>
            <a:ext cx="3567579" cy="32238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246" y="1928802"/>
            <a:ext cx="8311990" cy="296895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l-PL" sz="2800" dirty="0" smtClean="0">
                <a:latin typeface="+mj-lt"/>
              </a:rPr>
              <a:t>	W Polsce znajduje się 110 przedsiębiorstw zajmujących się naukami przyrodniczymi oraz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800" dirty="0" smtClean="0">
                <a:latin typeface="+mj-lt"/>
              </a:rPr>
              <a:t>43 ośrodki badawcze. Główne atuty polskiej biotechnologii występują w dziedzinach badań </a:t>
            </a:r>
            <a:br>
              <a:rPr lang="pl-PL" sz="2800" dirty="0" smtClean="0">
                <a:latin typeface="+mj-lt"/>
              </a:rPr>
            </a:br>
            <a:r>
              <a:rPr lang="pl-PL" sz="2800" dirty="0" smtClean="0">
                <a:latin typeface="+mj-lt"/>
              </a:rPr>
              <a:t>i rozwoju, ze szczególnym uwzględnieniem medycyny, farmacji, hodowli roślin i zwierząt oraz biotechnologii środowiskowej.</a:t>
            </a:r>
          </a:p>
        </p:txBody>
      </p:sp>
    </p:spTree>
    <p:extLst>
      <p:ext uri="{BB962C8B-B14F-4D97-AF65-F5344CB8AC3E}">
        <p14:creationId xmlns:p14="http://schemas.microsoft.com/office/powerpoint/2010/main" xmlns="" val="53648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42976" y="1643050"/>
          <a:ext cx="731386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i="1" dirty="0" smtClean="0"/>
              <a:t>Stowarzyszenie 24 biotechnologicznych organizacji narodowych dzieli biotechnologię na:</a:t>
            </a:r>
            <a:endParaRPr lang="pl-PL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F35431-50B7-41C9-A2B7-B56B763EE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1FF35431-50B7-41C9-A2B7-B56B763EE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3C1FBE-72BE-4355-93A0-827767D30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1C3C1FBE-72BE-4355-93A0-827767D30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DCBC4E-BB30-4DBF-99A8-AECED75B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64DCBC4E-BB30-4DBF-99A8-AECED75B4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20616-85E2-48E8-833E-28EC30DEB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80720616-85E2-48E8-833E-28EC30DEB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9B4544-1896-48C7-B05A-69775060F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449B4544-1896-48C7-B05A-69775060F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38A7E0-F3AD-424E-A5D1-F903869BC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5B38A7E0-F3AD-424E-A5D1-F903869BC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5500726" cy="1143000"/>
          </a:xfrm>
        </p:spPr>
        <p:txBody>
          <a:bodyPr/>
          <a:lstStyle/>
          <a:p>
            <a:r>
              <a:rPr lang="pl-PL" b="1" dirty="0" smtClean="0"/>
              <a:t>Opis zawodu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4714876" cy="4395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    </a:t>
            </a:r>
          </a:p>
          <a:p>
            <a:pPr>
              <a:buNone/>
            </a:pPr>
            <a:r>
              <a:rPr lang="pl-PL" sz="2800" dirty="0" smtClean="0"/>
              <a:t>    </a:t>
            </a:r>
            <a:r>
              <a:rPr lang="pl-PL" sz="2800" b="1" dirty="0" smtClean="0"/>
              <a:t>Praca biotechnologa polega na pozyskiwaniu różnorodnych substancji organicznych służących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do </a:t>
            </a:r>
            <a:r>
              <a:rPr lang="pl-PL" sz="2800" b="1" dirty="0" smtClean="0"/>
              <a:t>wytwarzania produktów </a:t>
            </a:r>
            <a:r>
              <a:rPr lang="pl-PL" sz="2800" b="1" dirty="0" smtClean="0"/>
              <a:t>ulepszających </a:t>
            </a:r>
            <a:br>
              <a:rPr lang="pl-PL" sz="2800" b="1" dirty="0" smtClean="0"/>
            </a:br>
            <a:r>
              <a:rPr lang="pl-PL" sz="2800" b="1" dirty="0" smtClean="0"/>
              <a:t>i poprawiających </a:t>
            </a:r>
            <a:r>
              <a:rPr lang="pl-PL" sz="2800" b="1" dirty="0" smtClean="0"/>
              <a:t>jakość życia człowieka.</a:t>
            </a:r>
            <a:endParaRPr lang="pl-PL" sz="2800" b="1" dirty="0"/>
          </a:p>
        </p:txBody>
      </p:sp>
      <p:pic>
        <p:nvPicPr>
          <p:cNvPr id="5" name="Obraz 4" descr="laboratorium-syntez-Selv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357298"/>
            <a:ext cx="3617064" cy="4421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70000" contrast="-70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57256"/>
          </a:xfrm>
        </p:spPr>
        <p:txBody>
          <a:bodyPr>
            <a:normAutofit/>
          </a:bodyPr>
          <a:lstStyle/>
          <a:p>
            <a:r>
              <a:rPr lang="pl-PL" b="1" i="1" dirty="0" smtClean="0"/>
              <a:t>Zadania biotechnologa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71588"/>
            <a:ext cx="6257940" cy="5286412"/>
          </a:xfrm>
        </p:spPr>
        <p:txBody>
          <a:bodyPr>
            <a:normAutofit/>
          </a:bodyPr>
          <a:lstStyle/>
          <a:p>
            <a:r>
              <a:rPr lang="pl-PL" sz="3100" dirty="0" smtClean="0"/>
              <a:t>projektowanie i nadzorowanie procesów biotechnologicznych,</a:t>
            </a:r>
          </a:p>
          <a:p>
            <a:r>
              <a:rPr lang="pl-PL" sz="3100" dirty="0" smtClean="0"/>
              <a:t>prowadzenie badań dotyczących ulepszania procesów</a:t>
            </a:r>
          </a:p>
          <a:p>
            <a:pPr>
              <a:buNone/>
            </a:pPr>
            <a:r>
              <a:rPr lang="pl-PL" sz="3100" dirty="0" smtClean="0"/>
              <a:t>    biotechnologicznych,</a:t>
            </a:r>
          </a:p>
          <a:p>
            <a:r>
              <a:rPr lang="pl-PL" sz="3100" dirty="0" smtClean="0"/>
              <a:t>uczestniczenie w opracowywaniu nowych substancji lub ulepszaniu </a:t>
            </a:r>
            <a:br>
              <a:rPr lang="pl-PL" sz="3100" dirty="0" smtClean="0"/>
            </a:br>
            <a:r>
              <a:rPr lang="pl-PL" sz="3100" dirty="0" smtClean="0"/>
              <a:t>i modernizowaniu istniejących technologii,</a:t>
            </a:r>
          </a:p>
          <a:p>
            <a:pPr>
              <a:buNone/>
            </a:pPr>
            <a:endParaRPr lang="pl-PL" sz="2400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biotechnol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071546"/>
            <a:ext cx="2428860" cy="511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pl-PL" b="1" i="1" dirty="0" smtClean="0"/>
              <a:t>Zadania biotechnologa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6257940" cy="5072098"/>
          </a:xfrm>
        </p:spPr>
        <p:txBody>
          <a:bodyPr>
            <a:normAutofit fontScale="92500" lnSpcReduction="10000"/>
          </a:bodyPr>
          <a:lstStyle/>
          <a:p>
            <a:r>
              <a:rPr lang="pl-PL" sz="3100" dirty="0" smtClean="0"/>
              <a:t>opracowywanie instrukcji technologicznych bezpiecznego prowadzenia procesów i eksploatacji aparatury, urządzeń oraz instalacji, </a:t>
            </a:r>
          </a:p>
          <a:p>
            <a:r>
              <a:rPr lang="pl-PL" sz="3100" dirty="0" smtClean="0"/>
              <a:t>współpraca ze specjalistami zakładowymi i pozazakładowymi, placówkami naukowo-badawczymi przy rozwiązywaniu problemów technicznych, dotyczących uzyskiwania substancji biotechnologicznych i produktów organicznych,</a:t>
            </a:r>
          </a:p>
          <a:p>
            <a:pPr>
              <a:buNone/>
            </a:pPr>
            <a:endParaRPr lang="pl-PL" sz="2400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biotechno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1071546"/>
            <a:ext cx="2428860" cy="511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Zadania biotechnologa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697427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opracowywanie analiz techniczno-ekonomicznych nadzorowanych procesów, raportów z badań i wdrożeń,</a:t>
            </a:r>
          </a:p>
          <a:p>
            <a:r>
              <a:rPr lang="pl-PL" dirty="0" smtClean="0"/>
              <a:t>przestrzeganie procedur i ustaleń prawnych </a:t>
            </a:r>
            <a:br>
              <a:rPr lang="pl-PL" dirty="0" smtClean="0"/>
            </a:br>
            <a:r>
              <a:rPr lang="pl-PL" dirty="0" smtClean="0"/>
              <a:t>w zakresie biotechnologii i jej produktów,</a:t>
            </a:r>
          </a:p>
          <a:p>
            <a:r>
              <a:rPr lang="pl-PL" dirty="0" smtClean="0"/>
              <a:t>szkolenie podległych </a:t>
            </a:r>
            <a:r>
              <a:rPr lang="pl-PL" dirty="0" smtClean="0"/>
              <a:t>pracowników,</a:t>
            </a:r>
            <a:endParaRPr lang="pl-PL" dirty="0" smtClean="0"/>
          </a:p>
          <a:p>
            <a:r>
              <a:rPr lang="pl-PL" dirty="0" smtClean="0"/>
              <a:t>systematyczne śledzenie literatury </a:t>
            </a:r>
          </a:p>
          <a:p>
            <a:pPr>
              <a:buNone/>
            </a:pPr>
            <a:r>
              <a:rPr lang="pl-PL" dirty="0" smtClean="0"/>
              <a:t>    naukowo-technicznej z dziedziny biotechnologii.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32"/>
          </a:xfrm>
        </p:spPr>
        <p:txBody>
          <a:bodyPr/>
          <a:lstStyle/>
          <a:p>
            <a:r>
              <a:rPr lang="pl-PL" b="1" i="1" dirty="0" smtClean="0">
                <a:solidFill>
                  <a:schemeClr val="bg1"/>
                </a:solidFill>
              </a:rPr>
              <a:t>Wymagania zawodu</a:t>
            </a:r>
            <a:endParaRPr lang="pl-PL" b="1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615901163"/>
              </p:ext>
            </p:extLst>
          </p:nvPr>
        </p:nvGraphicFramePr>
        <p:xfrm>
          <a:off x="1214414" y="1000108"/>
          <a:ext cx="728667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24FC0-4CDA-44BD-8F91-D7284E37F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94E24FC0-4CDA-44BD-8F91-D7284E37F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EA82CB-66FD-4D70-8007-8B9FAEA96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31EA82CB-66FD-4D70-8007-8B9FAEA96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52C847-4C59-4044-9D27-50B37150E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7F52C847-4C59-4044-9D27-50B37150E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EBDA0E-0895-4265-9AF5-F0EE4B7FB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01EBDA0E-0895-4265-9AF5-F0EE4B7FB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477BFC-6D73-4879-8746-5B8F5C55A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0E477BFC-6D73-4879-8746-5B8F5C55A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5D996B-EF19-497B-A9DB-96AF8FC8C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6E5D996B-EF19-497B-A9DB-96AF8FC8CC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7422" y="0"/>
            <a:ext cx="6786578" cy="1357298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Predyspozycje psychofizyczne</a:t>
            </a:r>
            <a:endParaRPr lang="pl-PL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785786" y="1397000"/>
          <a:ext cx="7715304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43C0CE-8847-4092-BE20-3F30AA79A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3443C0CE-8847-4092-BE20-3F30AA79A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E822CD-7386-4A48-A1CF-B827D6A19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F2E822CD-7386-4A48-A1CF-B827D6A19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9FE2EB-15F4-4FAD-9371-A09703132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299FE2EB-15F4-4FAD-9371-A09703132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57202A-3AF3-41EF-82C0-CA5605F02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8857202A-3AF3-41EF-82C0-CA5605F02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916</TotalTime>
  <Words>338</Words>
  <Application>Microsoft Office PowerPoint</Application>
  <PresentationFormat>Pokaz na ekranie (4:3)</PresentationFormat>
  <Paragraphs>99</Paragraphs>
  <Slides>20</Slides>
  <Notes>20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Biotechnolog</vt:lpstr>
      <vt:lpstr>Biotechnologia</vt:lpstr>
      <vt:lpstr>Stowarzyszenie 24 biotechnologicznych organizacji narodowych dzieli biotechnologię na:</vt:lpstr>
      <vt:lpstr>Opis zawodu</vt:lpstr>
      <vt:lpstr>Zadania biotechnologa</vt:lpstr>
      <vt:lpstr>Zadania biotechnologa</vt:lpstr>
      <vt:lpstr>Zadania biotechnologa</vt:lpstr>
      <vt:lpstr>Wymagania zawodu</vt:lpstr>
      <vt:lpstr>Predyspozycje psychofizyczne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Ciekawostki: Klonowanie</vt:lpstr>
      <vt:lpstr>Ciekawostki: Owca Dolly</vt:lpstr>
      <vt:lpstr>Ciekawostki: Pomidor Flavr Savr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Inżynier Biotechnologii</dc:title>
  <dc:creator>Magda</dc:creator>
  <cp:lastModifiedBy>Biuro</cp:lastModifiedBy>
  <cp:revision>107</cp:revision>
  <dcterms:created xsi:type="dcterms:W3CDTF">2013-02-14T17:53:53Z</dcterms:created>
  <dcterms:modified xsi:type="dcterms:W3CDTF">2013-06-03T11:29:36Z</dcterms:modified>
</cp:coreProperties>
</file>