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71000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64F9-E134-420E-98E9-672BC94FBCAB}" type="datetimeFigureOut">
              <a:rPr lang="pl-PL" smtClean="0"/>
              <a:t>2012-08-23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0924-B972-4E31-8690-72694B692E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Funkcje liniowe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Zapamiętaj!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Jeśli a≠0 to funkcja liniowa </a:t>
            </a:r>
            <a:r>
              <a:rPr lang="pl-PL" dirty="0" err="1" smtClean="0"/>
              <a:t>y=ax+b</a:t>
            </a:r>
            <a:r>
              <a:rPr lang="pl-PL" dirty="0" smtClean="0"/>
              <a:t> ma jedno miejsce zerowe x=</a:t>
            </a:r>
            <a:endParaRPr lang="pl-PL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071678"/>
            <a:ext cx="357190" cy="65723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Wykresem funkcji y=x-4 jest prosta przechodząca przez punkty: (0,-4) oraz (4,0)</a:t>
            </a:r>
          </a:p>
          <a:p>
            <a:pPr>
              <a:buNone/>
            </a:pPr>
            <a:r>
              <a:rPr lang="pl-PL" dirty="0" smtClean="0"/>
              <a:t>a=1 – funkcja rosnąca</a:t>
            </a:r>
          </a:p>
          <a:p>
            <a:pPr>
              <a:buNone/>
            </a:pPr>
            <a:r>
              <a:rPr lang="pl-PL" dirty="0" smtClean="0"/>
              <a:t>b= -4 =&gt; (0,-4)</a:t>
            </a:r>
          </a:p>
          <a:p>
            <a:pPr>
              <a:buNone/>
            </a:pPr>
            <a:r>
              <a:rPr lang="pl-PL" dirty="0" smtClean="0"/>
              <a:t>Y=0 =&gt; x=4 (miejsce zerowe), zatem otrzymujemy punkt (4,0)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15370" cy="498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Przykład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Wykresem funkcji y=-2x+1 jest prosta przechodząca przez punkty: (0,1), (  ,0)</a:t>
            </a:r>
          </a:p>
          <a:p>
            <a:pPr>
              <a:buNone/>
            </a:pPr>
            <a:r>
              <a:rPr lang="pl-PL" dirty="0" smtClean="0"/>
              <a:t>a= -2 – funkcja malejąca</a:t>
            </a:r>
          </a:p>
          <a:p>
            <a:pPr>
              <a:buNone/>
            </a:pPr>
            <a:r>
              <a:rPr lang="pl-PL" dirty="0" smtClean="0"/>
              <a:t>b=1 =&gt; (0,1)</a:t>
            </a:r>
          </a:p>
          <a:p>
            <a:pPr>
              <a:buNone/>
            </a:pPr>
            <a:r>
              <a:rPr lang="pl-PL" dirty="0" smtClean="0"/>
              <a:t>Y=0=&gt; x=   zatem (   , 0)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214554"/>
            <a:ext cx="95251" cy="428628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857628"/>
            <a:ext cx="142876" cy="642942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786190"/>
            <a:ext cx="142876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572428" cy="492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8132312" cy="539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Wykresem funkcji y=-2 jest prosta równoległa do osi OX przechodząca przez punkt (0,-2)</a:t>
            </a:r>
            <a:endParaRPr lang="pl-PL" dirty="0"/>
          </a:p>
        </p:txBody>
      </p:sp>
      <p:pic>
        <p:nvPicPr>
          <p:cNvPr id="4" name="Obraz 3" descr="liniow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714620"/>
            <a:ext cx="636512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funkcja liniowa?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Funkcją liniową nazywamy każdą funkcję w postaci </a:t>
            </a:r>
            <a:r>
              <a:rPr lang="pl-PL" b="1" dirty="0" err="1" smtClean="0"/>
              <a:t>y=ax+b</a:t>
            </a:r>
            <a:r>
              <a:rPr lang="pl-PL" dirty="0" smtClean="0"/>
              <a:t>, gdzie </a:t>
            </a:r>
            <a:r>
              <a:rPr lang="pl-PL" b="1" dirty="0" smtClean="0"/>
              <a:t>a</a:t>
            </a:r>
            <a:r>
              <a:rPr lang="az-Cyrl-AZ" b="1" dirty="0" smtClean="0"/>
              <a:t>є</a:t>
            </a:r>
            <a:r>
              <a:rPr lang="pl-PL" b="1" dirty="0" smtClean="0"/>
              <a:t>R, b</a:t>
            </a:r>
            <a:r>
              <a:rPr lang="az-Cyrl-AZ" b="1" dirty="0" smtClean="0"/>
              <a:t>є</a:t>
            </a:r>
            <a:r>
              <a:rPr lang="pl-PL" b="1" dirty="0" smtClean="0"/>
              <a:t>R</a:t>
            </a:r>
            <a:r>
              <a:rPr lang="pl-PL" dirty="0" smtClean="0"/>
              <a:t>, oraz </a:t>
            </a:r>
            <a:r>
              <a:rPr lang="pl-PL" b="1" dirty="0" smtClean="0"/>
              <a:t>x</a:t>
            </a:r>
            <a:r>
              <a:rPr lang="az-Cyrl-AZ" b="1" dirty="0" smtClean="0"/>
              <a:t>є</a:t>
            </a:r>
            <a:r>
              <a:rPr lang="pl-PL" b="1" dirty="0" smtClean="0"/>
              <a:t>R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 smtClean="0"/>
              <a:t>a – współczynnik kierunkowy</a:t>
            </a:r>
          </a:p>
          <a:p>
            <a:pPr>
              <a:buNone/>
            </a:pPr>
            <a:r>
              <a:rPr lang="pl-PL" b="1" dirty="0" smtClean="0"/>
              <a:t>b – wyraz wolny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Wykres funkcji liniowej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Wykresem funkcji liniowej jest linia prosta. Aby narysować wykres funkcji liniowej należy znaleźć współrzędne co najmniej dwóch punktów należących do wykresu i poprowadzić przez nie prostą.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Jaką rolę odgrywają współczynniki funkcji liniowej?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Współczynnik kierunkowy </a:t>
            </a:r>
            <a:r>
              <a:rPr lang="pl-PL" b="1" dirty="0" smtClean="0"/>
              <a:t>a</a:t>
            </a:r>
            <a:r>
              <a:rPr lang="pl-PL" dirty="0" smtClean="0"/>
              <a:t> decyduje o kącie nachylenia prostej do osi OX</a:t>
            </a:r>
          </a:p>
          <a:p>
            <a:r>
              <a:rPr lang="pl-PL" dirty="0" smtClean="0"/>
              <a:t>Współczynnik </a:t>
            </a:r>
            <a:r>
              <a:rPr lang="pl-PL" b="1" dirty="0" smtClean="0"/>
              <a:t>b </a:t>
            </a:r>
            <a:r>
              <a:rPr lang="pl-PL" dirty="0" smtClean="0"/>
              <a:t>to druga współrzędna punktu przecięcia prostej z OY (0,b)</a:t>
            </a:r>
          </a:p>
          <a:p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122262" cy="362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81632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91617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7790703" cy="519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Charakterystycznym punktem wykresu funkcji liniowej jest punkt przecięcia z osią OX: (x,0), gdzie x to miejsce zerowe funkcji.</a:t>
            </a:r>
          </a:p>
          <a:p>
            <a:pPr>
              <a:buNone/>
            </a:pPr>
            <a:r>
              <a:rPr lang="pl-PL" dirty="0" smtClean="0"/>
              <a:t>Zauważmy, że jeśli </a:t>
            </a:r>
            <a:r>
              <a:rPr lang="pl-PL" b="1" dirty="0" smtClean="0"/>
              <a:t>y=0</a:t>
            </a:r>
            <a:r>
              <a:rPr lang="pl-PL" dirty="0" smtClean="0"/>
              <a:t> to </a:t>
            </a:r>
            <a:r>
              <a:rPr lang="pl-PL" b="1" dirty="0" smtClean="0"/>
              <a:t>ax+b=0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wówczas x= </a:t>
            </a:r>
            <a:endParaRPr lang="pl-PL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714752"/>
            <a:ext cx="357190" cy="65723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253</Words>
  <Application>Microsoft Office PowerPoint</Application>
  <PresentationFormat>Pokaz na ekranie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Funkcje liniowe</vt:lpstr>
      <vt:lpstr>Co to jest funkcja liniowa?</vt:lpstr>
      <vt:lpstr>Wykres funkcji liniowej</vt:lpstr>
      <vt:lpstr>       Jaką rolę odgrywają współczynniki funkcji liniowej?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Zapamiętaj!</vt:lpstr>
      <vt:lpstr>Przykład 1</vt:lpstr>
      <vt:lpstr>Prezentacja programu PowerPoint</vt:lpstr>
      <vt:lpstr>Przykład 2</vt:lpstr>
      <vt:lpstr>Prezentacja programu PowerPoint</vt:lpstr>
      <vt:lpstr>Przykład 3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Funkcje liniowe</dc:title>
  <dc:creator>krzychu</dc:creator>
  <cp:lastModifiedBy>Ewa</cp:lastModifiedBy>
  <cp:revision>10</cp:revision>
  <dcterms:created xsi:type="dcterms:W3CDTF">2012-04-04T16:23:17Z</dcterms:created>
  <dcterms:modified xsi:type="dcterms:W3CDTF">2012-08-23T21:49:19Z</dcterms:modified>
</cp:coreProperties>
</file>